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092" r:id="rId3"/>
    <p:sldId id="1104" r:id="rId5"/>
    <p:sldId id="1105" r:id="rId6"/>
    <p:sldId id="1106" r:id="rId7"/>
    <p:sldId id="1143" r:id="rId8"/>
    <p:sldId id="1107" r:id="rId9"/>
    <p:sldId id="1108" r:id="rId10"/>
    <p:sldId id="1126" r:id="rId11"/>
    <p:sldId id="1110" r:id="rId12"/>
    <p:sldId id="1111" r:id="rId13"/>
    <p:sldId id="1112" r:id="rId14"/>
    <p:sldId id="1113" r:id="rId15"/>
    <p:sldId id="1114" r:id="rId16"/>
    <p:sldId id="1115" r:id="rId17"/>
    <p:sldId id="1116" r:id="rId18"/>
    <p:sldId id="1117" r:id="rId19"/>
    <p:sldId id="1118" r:id="rId20"/>
    <p:sldId id="1120" r:id="rId21"/>
    <p:sldId id="1119" r:id="rId22"/>
    <p:sldId id="1121" r:id="rId23"/>
    <p:sldId id="1122" r:id="rId24"/>
    <p:sldId id="1123" r:id="rId25"/>
    <p:sldId id="1124" r:id="rId26"/>
    <p:sldId id="1164" r:id="rId27"/>
    <p:sldId id="1125" r:id="rId28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91" userDrawn="1">
          <p15:clr>
            <a:srgbClr val="A4A3A4"/>
          </p15:clr>
        </p15:guide>
        <p15:guide id="2" pos="7302" userDrawn="1">
          <p15:clr>
            <a:srgbClr val="A4A3A4"/>
          </p15:clr>
        </p15:guide>
        <p15:guide id="3" orient="horz" pos="629" userDrawn="1">
          <p15:clr>
            <a:srgbClr val="A4A3A4"/>
          </p15:clr>
        </p15:guide>
        <p15:guide id="4" orient="horz" pos="394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co Zhong" initials="CZ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0000"/>
    <a:srgbClr val="1AA3AA"/>
    <a:srgbClr val="E76561"/>
    <a:srgbClr val="7887D6"/>
    <a:srgbClr val="A3AFE8"/>
    <a:srgbClr val="C76764"/>
    <a:srgbClr val="FFFFFF"/>
    <a:srgbClr val="3245A7"/>
    <a:srgbClr val="E8AF00"/>
    <a:srgbClr val="CE45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96197"/>
  </p:normalViewPr>
  <p:slideViewPr>
    <p:cSldViewPr snapToGrid="0" showGuides="1">
      <p:cViewPr varScale="1">
        <p:scale>
          <a:sx n="121" d="100"/>
          <a:sy n="121" d="100"/>
        </p:scale>
        <p:origin x="176" y="232"/>
      </p:cViewPr>
      <p:guideLst>
        <p:guide pos="591"/>
        <p:guide pos="7302"/>
        <p:guide orient="horz" pos="629"/>
        <p:guide orient="horz" pos="39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gs" Target="tags/tag299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BE6FB-4983-42F5-B216-1A2ADEE7DF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35503-9D21-443F-BC18-5459550EB7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https://github.com/muhaochen-2021/Microsoft_Malware_Detection</a:t>
            </a:r>
            <a:endParaRPr lang="zh-CN" altLang="en-US"/>
          </a:p>
          <a:p>
            <a:endParaRPr lang="zh-CN" alt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82EA3-E114-0449-83ED-03403DF1007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屏幕的照片上有字&#10;&#10;中度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9" name="ïsḻïḓè"/>
          <p:cNvSpPr/>
          <p:nvPr userDrawn="1"/>
        </p:nvSpPr>
        <p:spPr>
          <a:xfrm>
            <a:off x="0" y="610"/>
            <a:ext cx="12192000" cy="6856781"/>
          </a:xfrm>
          <a:prstGeom prst="rect">
            <a:avLst/>
          </a:prstGeom>
          <a:gradFill>
            <a:gsLst>
              <a:gs pos="53000">
                <a:schemeClr val="tx1">
                  <a:alpha val="0"/>
                </a:schemeClr>
              </a:gs>
              <a:gs pos="94000">
                <a:schemeClr val="tx1">
                  <a:alpha val="57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399312" y="1704556"/>
            <a:ext cx="6119588" cy="1006429"/>
          </a:xfrm>
        </p:spPr>
        <p:txBody>
          <a:bodyPr wrap="square" anchor="b">
            <a:spAutoFit/>
          </a:bodyPr>
          <a:lstStyle>
            <a:lvl1pPr algn="l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399312" y="2675753"/>
            <a:ext cx="6119588" cy="535531"/>
          </a:xfr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7867649" y="6109859"/>
            <a:ext cx="3651251" cy="180659"/>
          </a:xfrm>
        </p:spPr>
        <p:txBody>
          <a:bodyPr vert="horz" wrap="none" lIns="91440" tIns="45720" rIns="91440" bIns="45720" rtlCol="0" anchor="ctr">
            <a:noAutofit/>
          </a:bodyPr>
          <a:lstStyle>
            <a:lvl1pPr marL="0" indent="0" algn="r">
              <a:buNone/>
              <a:defRPr lang="zh-CN" altLang="en-US" sz="1000" b="0" dirty="0" smtClean="0">
                <a:ln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r">
              <a:spcBef>
                <a:spcPct val="0"/>
              </a:spcBef>
            </a:pPr>
            <a:r>
              <a:rPr lang="en-US" altLang="zh-CN" dirty="0"/>
              <a:t>Speaker name and title</a:t>
            </a:r>
            <a:endParaRPr lang="en-US" altLang="zh-CN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673100" y="6109859"/>
            <a:ext cx="3651251" cy="180659"/>
          </a:xfrm>
        </p:spPr>
        <p:txBody>
          <a:bodyPr vert="horz" wrap="none" lIns="91440" tIns="45720" rIns="91440" bIns="45720" rtlCol="0" anchor="ctr">
            <a:noAutofit/>
          </a:bodyPr>
          <a:lstStyle>
            <a:lvl1pPr marL="0" indent="0" algn="l">
              <a:buNone/>
              <a:defRPr lang="zh-CN" altLang="en-US" sz="1000" b="0" dirty="0" smtClean="0">
                <a:ln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en-US" altLang="zh-CN" dirty="0"/>
              <a:t>www.islide.cc</a:t>
            </a:r>
            <a:endParaRPr lang="en-US" altLang="zh-CN" dirty="0"/>
          </a:p>
        </p:txBody>
      </p:sp>
      <p:sp>
        <p:nvSpPr>
          <p:cNvPr id="10" name="íSlïḍè"/>
          <p:cNvSpPr/>
          <p:nvPr userDrawn="1"/>
        </p:nvSpPr>
        <p:spPr>
          <a:xfrm>
            <a:off x="11248363" y="723185"/>
            <a:ext cx="156308" cy="155816"/>
          </a:xfrm>
          <a:custGeom>
            <a:avLst/>
            <a:gdLst>
              <a:gd name="T0" fmla="*/ 11110 w 11261"/>
              <a:gd name="T1" fmla="*/ 10553 h 11226"/>
              <a:gd name="T2" fmla="*/ 9203 w 11261"/>
              <a:gd name="T3" fmla="*/ 8512 h 11226"/>
              <a:gd name="T4" fmla="*/ 10401 w 11261"/>
              <a:gd name="T5" fmla="*/ 5199 h 11226"/>
              <a:gd name="T6" fmla="*/ 5200 w 11261"/>
              <a:gd name="T7" fmla="*/ 0 h 11226"/>
              <a:gd name="T8" fmla="*/ 0 w 11261"/>
              <a:gd name="T9" fmla="*/ 5199 h 11226"/>
              <a:gd name="T10" fmla="*/ 5200 w 11261"/>
              <a:gd name="T11" fmla="*/ 10398 h 11226"/>
              <a:gd name="T12" fmla="*/ 7352 w 11261"/>
              <a:gd name="T13" fmla="*/ 9932 h 11226"/>
              <a:gd name="T14" fmla="*/ 7550 w 11261"/>
              <a:gd name="T15" fmla="*/ 9403 h 11226"/>
              <a:gd name="T16" fmla="*/ 7021 w 11261"/>
              <a:gd name="T17" fmla="*/ 9205 h 11226"/>
              <a:gd name="T18" fmla="*/ 5200 w 11261"/>
              <a:gd name="T19" fmla="*/ 9598 h 11226"/>
              <a:gd name="T20" fmla="*/ 800 w 11261"/>
              <a:gd name="T21" fmla="*/ 5199 h 11226"/>
              <a:gd name="T22" fmla="*/ 5200 w 11261"/>
              <a:gd name="T23" fmla="*/ 800 h 11226"/>
              <a:gd name="T24" fmla="*/ 9599 w 11261"/>
              <a:gd name="T25" fmla="*/ 5199 h 11226"/>
              <a:gd name="T26" fmla="*/ 8373 w 11261"/>
              <a:gd name="T27" fmla="*/ 8246 h 11226"/>
              <a:gd name="T28" fmla="*/ 8384 w 11261"/>
              <a:gd name="T29" fmla="*/ 8811 h 11226"/>
              <a:gd name="T30" fmla="*/ 8425 w 11261"/>
              <a:gd name="T31" fmla="*/ 8837 h 11226"/>
              <a:gd name="T32" fmla="*/ 8455 w 11261"/>
              <a:gd name="T33" fmla="*/ 8887 h 11226"/>
              <a:gd name="T34" fmla="*/ 10523 w 11261"/>
              <a:gd name="T35" fmla="*/ 11099 h 11226"/>
              <a:gd name="T36" fmla="*/ 10816 w 11261"/>
              <a:gd name="T37" fmla="*/ 11226 h 11226"/>
              <a:gd name="T38" fmla="*/ 11089 w 11261"/>
              <a:gd name="T39" fmla="*/ 11118 h 11226"/>
              <a:gd name="T40" fmla="*/ 11110 w 11261"/>
              <a:gd name="T41" fmla="*/ 10553 h 1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261" h="11226">
                <a:moveTo>
                  <a:pt x="11110" y="10553"/>
                </a:moveTo>
                <a:lnTo>
                  <a:pt x="9203" y="8512"/>
                </a:lnTo>
                <a:cubicBezTo>
                  <a:pt x="9977" y="7581"/>
                  <a:pt x="10401" y="6420"/>
                  <a:pt x="10401" y="5199"/>
                </a:cubicBezTo>
                <a:cubicBezTo>
                  <a:pt x="10401" y="2333"/>
                  <a:pt x="8068" y="0"/>
                  <a:pt x="5200" y="0"/>
                </a:cubicBezTo>
                <a:cubicBezTo>
                  <a:pt x="2333" y="0"/>
                  <a:pt x="0" y="2333"/>
                  <a:pt x="0" y="5199"/>
                </a:cubicBezTo>
                <a:cubicBezTo>
                  <a:pt x="0" y="8065"/>
                  <a:pt x="2333" y="10398"/>
                  <a:pt x="5200" y="10398"/>
                </a:cubicBezTo>
                <a:cubicBezTo>
                  <a:pt x="5950" y="10398"/>
                  <a:pt x="6675" y="10241"/>
                  <a:pt x="7352" y="9932"/>
                </a:cubicBezTo>
                <a:cubicBezTo>
                  <a:pt x="7554" y="9839"/>
                  <a:pt x="7642" y="9603"/>
                  <a:pt x="7550" y="9403"/>
                </a:cubicBezTo>
                <a:cubicBezTo>
                  <a:pt x="7457" y="9200"/>
                  <a:pt x="7221" y="9112"/>
                  <a:pt x="7021" y="9205"/>
                </a:cubicBezTo>
                <a:cubicBezTo>
                  <a:pt x="6447" y="9465"/>
                  <a:pt x="5834" y="9598"/>
                  <a:pt x="5200" y="9598"/>
                </a:cubicBezTo>
                <a:cubicBezTo>
                  <a:pt x="2774" y="9598"/>
                  <a:pt x="800" y="7624"/>
                  <a:pt x="800" y="5199"/>
                </a:cubicBezTo>
                <a:cubicBezTo>
                  <a:pt x="800" y="2774"/>
                  <a:pt x="2774" y="800"/>
                  <a:pt x="5200" y="800"/>
                </a:cubicBezTo>
                <a:cubicBezTo>
                  <a:pt x="7625" y="800"/>
                  <a:pt x="9599" y="2774"/>
                  <a:pt x="9599" y="5199"/>
                </a:cubicBezTo>
                <a:cubicBezTo>
                  <a:pt x="9599" y="6341"/>
                  <a:pt x="9162" y="7422"/>
                  <a:pt x="8373" y="8246"/>
                </a:cubicBezTo>
                <a:cubicBezTo>
                  <a:pt x="8221" y="8405"/>
                  <a:pt x="8225" y="8659"/>
                  <a:pt x="8384" y="8811"/>
                </a:cubicBezTo>
                <a:cubicBezTo>
                  <a:pt x="8397" y="8822"/>
                  <a:pt x="8412" y="8826"/>
                  <a:pt x="8425" y="8837"/>
                </a:cubicBezTo>
                <a:cubicBezTo>
                  <a:pt x="8436" y="8852"/>
                  <a:pt x="8442" y="8871"/>
                  <a:pt x="8455" y="8887"/>
                </a:cubicBezTo>
                <a:lnTo>
                  <a:pt x="10523" y="11099"/>
                </a:lnTo>
                <a:cubicBezTo>
                  <a:pt x="10601" y="11183"/>
                  <a:pt x="10708" y="11226"/>
                  <a:pt x="10816" y="11226"/>
                </a:cubicBezTo>
                <a:cubicBezTo>
                  <a:pt x="10915" y="11226"/>
                  <a:pt x="11012" y="11189"/>
                  <a:pt x="11089" y="11118"/>
                </a:cubicBezTo>
                <a:cubicBezTo>
                  <a:pt x="11252" y="10968"/>
                  <a:pt x="11261" y="10714"/>
                  <a:pt x="11110" y="10553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635"/>
            <a:ext cx="12192635" cy="6854825"/>
          </a:xfrm>
          <a:prstGeom prst="rect">
            <a:avLst/>
          </a:prstGeom>
        </p:spPr>
      </p:pic>
      <p:sp>
        <p:nvSpPr>
          <p:cNvPr id="5" name="iṡḷîḋé"/>
          <p:cNvSpPr/>
          <p:nvPr userDrawn="1"/>
        </p:nvSpPr>
        <p:spPr>
          <a:xfrm>
            <a:off x="0" y="610"/>
            <a:ext cx="12192000" cy="68567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1920424" y="2179409"/>
            <a:ext cx="4669061" cy="1133475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1920424" y="3412441"/>
            <a:ext cx="4669061" cy="9657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9" name="ïŝļîḓé"/>
          <p:cNvSpPr/>
          <p:nvPr userDrawn="1"/>
        </p:nvSpPr>
        <p:spPr>
          <a:xfrm>
            <a:off x="11248363" y="723185"/>
            <a:ext cx="156308" cy="155816"/>
          </a:xfrm>
          <a:custGeom>
            <a:avLst/>
            <a:gdLst>
              <a:gd name="T0" fmla="*/ 11110 w 11261"/>
              <a:gd name="T1" fmla="*/ 10553 h 11226"/>
              <a:gd name="T2" fmla="*/ 9203 w 11261"/>
              <a:gd name="T3" fmla="*/ 8512 h 11226"/>
              <a:gd name="T4" fmla="*/ 10401 w 11261"/>
              <a:gd name="T5" fmla="*/ 5199 h 11226"/>
              <a:gd name="T6" fmla="*/ 5200 w 11261"/>
              <a:gd name="T7" fmla="*/ 0 h 11226"/>
              <a:gd name="T8" fmla="*/ 0 w 11261"/>
              <a:gd name="T9" fmla="*/ 5199 h 11226"/>
              <a:gd name="T10" fmla="*/ 5200 w 11261"/>
              <a:gd name="T11" fmla="*/ 10398 h 11226"/>
              <a:gd name="T12" fmla="*/ 7352 w 11261"/>
              <a:gd name="T13" fmla="*/ 9932 h 11226"/>
              <a:gd name="T14" fmla="*/ 7550 w 11261"/>
              <a:gd name="T15" fmla="*/ 9403 h 11226"/>
              <a:gd name="T16" fmla="*/ 7021 w 11261"/>
              <a:gd name="T17" fmla="*/ 9205 h 11226"/>
              <a:gd name="T18" fmla="*/ 5200 w 11261"/>
              <a:gd name="T19" fmla="*/ 9598 h 11226"/>
              <a:gd name="T20" fmla="*/ 800 w 11261"/>
              <a:gd name="T21" fmla="*/ 5199 h 11226"/>
              <a:gd name="T22" fmla="*/ 5200 w 11261"/>
              <a:gd name="T23" fmla="*/ 800 h 11226"/>
              <a:gd name="T24" fmla="*/ 9599 w 11261"/>
              <a:gd name="T25" fmla="*/ 5199 h 11226"/>
              <a:gd name="T26" fmla="*/ 8373 w 11261"/>
              <a:gd name="T27" fmla="*/ 8246 h 11226"/>
              <a:gd name="T28" fmla="*/ 8384 w 11261"/>
              <a:gd name="T29" fmla="*/ 8811 h 11226"/>
              <a:gd name="T30" fmla="*/ 8425 w 11261"/>
              <a:gd name="T31" fmla="*/ 8837 h 11226"/>
              <a:gd name="T32" fmla="*/ 8455 w 11261"/>
              <a:gd name="T33" fmla="*/ 8887 h 11226"/>
              <a:gd name="T34" fmla="*/ 10523 w 11261"/>
              <a:gd name="T35" fmla="*/ 11099 h 11226"/>
              <a:gd name="T36" fmla="*/ 10816 w 11261"/>
              <a:gd name="T37" fmla="*/ 11226 h 11226"/>
              <a:gd name="T38" fmla="*/ 11089 w 11261"/>
              <a:gd name="T39" fmla="*/ 11118 h 11226"/>
              <a:gd name="T40" fmla="*/ 11110 w 11261"/>
              <a:gd name="T41" fmla="*/ 10553 h 1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261" h="11226">
                <a:moveTo>
                  <a:pt x="11110" y="10553"/>
                </a:moveTo>
                <a:lnTo>
                  <a:pt x="9203" y="8512"/>
                </a:lnTo>
                <a:cubicBezTo>
                  <a:pt x="9977" y="7581"/>
                  <a:pt x="10401" y="6420"/>
                  <a:pt x="10401" y="5199"/>
                </a:cubicBezTo>
                <a:cubicBezTo>
                  <a:pt x="10401" y="2333"/>
                  <a:pt x="8068" y="0"/>
                  <a:pt x="5200" y="0"/>
                </a:cubicBezTo>
                <a:cubicBezTo>
                  <a:pt x="2333" y="0"/>
                  <a:pt x="0" y="2333"/>
                  <a:pt x="0" y="5199"/>
                </a:cubicBezTo>
                <a:cubicBezTo>
                  <a:pt x="0" y="8065"/>
                  <a:pt x="2333" y="10398"/>
                  <a:pt x="5200" y="10398"/>
                </a:cubicBezTo>
                <a:cubicBezTo>
                  <a:pt x="5950" y="10398"/>
                  <a:pt x="6675" y="10241"/>
                  <a:pt x="7352" y="9932"/>
                </a:cubicBezTo>
                <a:cubicBezTo>
                  <a:pt x="7554" y="9839"/>
                  <a:pt x="7642" y="9603"/>
                  <a:pt x="7550" y="9403"/>
                </a:cubicBezTo>
                <a:cubicBezTo>
                  <a:pt x="7457" y="9200"/>
                  <a:pt x="7221" y="9112"/>
                  <a:pt x="7021" y="9205"/>
                </a:cubicBezTo>
                <a:cubicBezTo>
                  <a:pt x="6447" y="9465"/>
                  <a:pt x="5834" y="9598"/>
                  <a:pt x="5200" y="9598"/>
                </a:cubicBezTo>
                <a:cubicBezTo>
                  <a:pt x="2774" y="9598"/>
                  <a:pt x="800" y="7624"/>
                  <a:pt x="800" y="5199"/>
                </a:cubicBezTo>
                <a:cubicBezTo>
                  <a:pt x="800" y="2774"/>
                  <a:pt x="2774" y="800"/>
                  <a:pt x="5200" y="800"/>
                </a:cubicBezTo>
                <a:cubicBezTo>
                  <a:pt x="7625" y="800"/>
                  <a:pt x="9599" y="2774"/>
                  <a:pt x="9599" y="5199"/>
                </a:cubicBezTo>
                <a:cubicBezTo>
                  <a:pt x="9599" y="6341"/>
                  <a:pt x="9162" y="7422"/>
                  <a:pt x="8373" y="8246"/>
                </a:cubicBezTo>
                <a:cubicBezTo>
                  <a:pt x="8221" y="8405"/>
                  <a:pt x="8225" y="8659"/>
                  <a:pt x="8384" y="8811"/>
                </a:cubicBezTo>
                <a:cubicBezTo>
                  <a:pt x="8397" y="8822"/>
                  <a:pt x="8412" y="8826"/>
                  <a:pt x="8425" y="8837"/>
                </a:cubicBezTo>
                <a:cubicBezTo>
                  <a:pt x="8436" y="8852"/>
                  <a:pt x="8442" y="8871"/>
                  <a:pt x="8455" y="8887"/>
                </a:cubicBezTo>
                <a:lnTo>
                  <a:pt x="10523" y="11099"/>
                </a:lnTo>
                <a:cubicBezTo>
                  <a:pt x="10601" y="11183"/>
                  <a:pt x="10708" y="11226"/>
                  <a:pt x="10816" y="11226"/>
                </a:cubicBezTo>
                <a:cubicBezTo>
                  <a:pt x="10915" y="11226"/>
                  <a:pt x="11012" y="11189"/>
                  <a:pt x="11089" y="11118"/>
                </a:cubicBezTo>
                <a:cubicBezTo>
                  <a:pt x="11252" y="10968"/>
                  <a:pt x="11261" y="10714"/>
                  <a:pt x="11110" y="10553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5401732" y="6235704"/>
            <a:ext cx="1388536" cy="2063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660402" y="6235704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971305" y="6235704"/>
            <a:ext cx="2547595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  <p:pic>
        <p:nvPicPr>
          <p:cNvPr id="104" name="图片 103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941560" y="306070"/>
            <a:ext cx="1955800" cy="4171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电脑屏幕的照片上有字&#10;&#10;中度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9" name="ïṣḷiḍè"/>
          <p:cNvSpPr/>
          <p:nvPr userDrawn="1"/>
        </p:nvSpPr>
        <p:spPr>
          <a:xfrm>
            <a:off x="0" y="610"/>
            <a:ext cx="12192000" cy="6856781"/>
          </a:xfrm>
          <a:prstGeom prst="rect">
            <a:avLst/>
          </a:prstGeom>
          <a:gradFill>
            <a:gsLst>
              <a:gs pos="53000">
                <a:schemeClr val="tx1">
                  <a:alpha val="0"/>
                </a:schemeClr>
              </a:gs>
              <a:gs pos="94000">
                <a:schemeClr val="tx1">
                  <a:alpha val="57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ïṧļïďê"/>
          <p:cNvSpPr/>
          <p:nvPr/>
        </p:nvSpPr>
        <p:spPr>
          <a:xfrm>
            <a:off x="12191318" y="0"/>
            <a:ext cx="684" cy="13546"/>
          </a:xfrm>
          <a:custGeom>
            <a:avLst/>
            <a:gdLst>
              <a:gd name="connsiteX0" fmla="*/ 0 w 684"/>
              <a:gd name="connsiteY0" fmla="*/ 0 h 13546"/>
              <a:gd name="connsiteX1" fmla="*/ 684 w 684"/>
              <a:gd name="connsiteY1" fmla="*/ 0 h 13546"/>
              <a:gd name="connsiteX2" fmla="*/ 684 w 684"/>
              <a:gd name="connsiteY2" fmla="*/ 13546 h 13546"/>
              <a:gd name="connsiteX3" fmla="*/ 0 w 684"/>
              <a:gd name="connsiteY3" fmla="*/ 0 h 1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" h="13546">
                <a:moveTo>
                  <a:pt x="0" y="0"/>
                </a:moveTo>
                <a:lnTo>
                  <a:pt x="684" y="0"/>
                </a:lnTo>
                <a:lnTo>
                  <a:pt x="684" y="1354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40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384800" y="1503305"/>
            <a:ext cx="6134098" cy="1433854"/>
          </a:xfrm>
        </p:spPr>
        <p:txBody>
          <a:bodyPr wrap="square" anchor="b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Thank you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867649" y="6109859"/>
            <a:ext cx="3651251" cy="180659"/>
          </a:xfrm>
        </p:spPr>
        <p:txBody>
          <a:bodyPr vert="horz" wrap="none" lIns="91440" tIns="45720" rIns="91440" bIns="45720" rtlCol="0" anchor="ctr">
            <a:noAutofit/>
          </a:bodyPr>
          <a:lstStyle>
            <a:lvl1pPr marL="0" indent="0" algn="r">
              <a:buNone/>
              <a:defRPr lang="zh-CN" altLang="en-US" sz="1000" b="0" dirty="0" smtClean="0">
                <a:ln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r">
              <a:spcBef>
                <a:spcPct val="0"/>
              </a:spcBef>
            </a:pPr>
            <a:r>
              <a:rPr lang="en-US" altLang="zh-CN" dirty="0"/>
              <a:t>Speaker name and title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673100" y="6109859"/>
            <a:ext cx="3651251" cy="180659"/>
          </a:xfrm>
        </p:spPr>
        <p:txBody>
          <a:bodyPr vert="horz" wrap="none" lIns="91440" tIns="45720" rIns="91440" bIns="45720" rtlCol="0" anchor="ctr">
            <a:noAutofit/>
          </a:bodyPr>
          <a:lstStyle>
            <a:lvl1pPr marL="0" indent="0" algn="l">
              <a:buNone/>
              <a:defRPr lang="zh-CN" altLang="en-US" sz="1000" b="0" dirty="0" smtClean="0">
                <a:ln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en-US" altLang="zh-CN" dirty="0"/>
              <a:t>www.islide.cc</a:t>
            </a:r>
            <a:endParaRPr lang="en-US" altLang="zh-CN" dirty="0"/>
          </a:p>
        </p:txBody>
      </p:sp>
      <p:sp>
        <p:nvSpPr>
          <p:cNvPr id="10" name="išļîde"/>
          <p:cNvSpPr/>
          <p:nvPr userDrawn="1"/>
        </p:nvSpPr>
        <p:spPr>
          <a:xfrm>
            <a:off x="11248363" y="723185"/>
            <a:ext cx="156308" cy="155816"/>
          </a:xfrm>
          <a:custGeom>
            <a:avLst/>
            <a:gdLst>
              <a:gd name="T0" fmla="*/ 11110 w 11261"/>
              <a:gd name="T1" fmla="*/ 10553 h 11226"/>
              <a:gd name="T2" fmla="*/ 9203 w 11261"/>
              <a:gd name="T3" fmla="*/ 8512 h 11226"/>
              <a:gd name="T4" fmla="*/ 10401 w 11261"/>
              <a:gd name="T5" fmla="*/ 5199 h 11226"/>
              <a:gd name="T6" fmla="*/ 5200 w 11261"/>
              <a:gd name="T7" fmla="*/ 0 h 11226"/>
              <a:gd name="T8" fmla="*/ 0 w 11261"/>
              <a:gd name="T9" fmla="*/ 5199 h 11226"/>
              <a:gd name="T10" fmla="*/ 5200 w 11261"/>
              <a:gd name="T11" fmla="*/ 10398 h 11226"/>
              <a:gd name="T12" fmla="*/ 7352 w 11261"/>
              <a:gd name="T13" fmla="*/ 9932 h 11226"/>
              <a:gd name="T14" fmla="*/ 7550 w 11261"/>
              <a:gd name="T15" fmla="*/ 9403 h 11226"/>
              <a:gd name="T16" fmla="*/ 7021 w 11261"/>
              <a:gd name="T17" fmla="*/ 9205 h 11226"/>
              <a:gd name="T18" fmla="*/ 5200 w 11261"/>
              <a:gd name="T19" fmla="*/ 9598 h 11226"/>
              <a:gd name="T20" fmla="*/ 800 w 11261"/>
              <a:gd name="T21" fmla="*/ 5199 h 11226"/>
              <a:gd name="T22" fmla="*/ 5200 w 11261"/>
              <a:gd name="T23" fmla="*/ 800 h 11226"/>
              <a:gd name="T24" fmla="*/ 9599 w 11261"/>
              <a:gd name="T25" fmla="*/ 5199 h 11226"/>
              <a:gd name="T26" fmla="*/ 8373 w 11261"/>
              <a:gd name="T27" fmla="*/ 8246 h 11226"/>
              <a:gd name="T28" fmla="*/ 8384 w 11261"/>
              <a:gd name="T29" fmla="*/ 8811 h 11226"/>
              <a:gd name="T30" fmla="*/ 8425 w 11261"/>
              <a:gd name="T31" fmla="*/ 8837 h 11226"/>
              <a:gd name="T32" fmla="*/ 8455 w 11261"/>
              <a:gd name="T33" fmla="*/ 8887 h 11226"/>
              <a:gd name="T34" fmla="*/ 10523 w 11261"/>
              <a:gd name="T35" fmla="*/ 11099 h 11226"/>
              <a:gd name="T36" fmla="*/ 10816 w 11261"/>
              <a:gd name="T37" fmla="*/ 11226 h 11226"/>
              <a:gd name="T38" fmla="*/ 11089 w 11261"/>
              <a:gd name="T39" fmla="*/ 11118 h 11226"/>
              <a:gd name="T40" fmla="*/ 11110 w 11261"/>
              <a:gd name="T41" fmla="*/ 10553 h 1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261" h="11226">
                <a:moveTo>
                  <a:pt x="11110" y="10553"/>
                </a:moveTo>
                <a:lnTo>
                  <a:pt x="9203" y="8512"/>
                </a:lnTo>
                <a:cubicBezTo>
                  <a:pt x="9977" y="7581"/>
                  <a:pt x="10401" y="6420"/>
                  <a:pt x="10401" y="5199"/>
                </a:cubicBezTo>
                <a:cubicBezTo>
                  <a:pt x="10401" y="2333"/>
                  <a:pt x="8068" y="0"/>
                  <a:pt x="5200" y="0"/>
                </a:cubicBezTo>
                <a:cubicBezTo>
                  <a:pt x="2333" y="0"/>
                  <a:pt x="0" y="2333"/>
                  <a:pt x="0" y="5199"/>
                </a:cubicBezTo>
                <a:cubicBezTo>
                  <a:pt x="0" y="8065"/>
                  <a:pt x="2333" y="10398"/>
                  <a:pt x="5200" y="10398"/>
                </a:cubicBezTo>
                <a:cubicBezTo>
                  <a:pt x="5950" y="10398"/>
                  <a:pt x="6675" y="10241"/>
                  <a:pt x="7352" y="9932"/>
                </a:cubicBezTo>
                <a:cubicBezTo>
                  <a:pt x="7554" y="9839"/>
                  <a:pt x="7642" y="9603"/>
                  <a:pt x="7550" y="9403"/>
                </a:cubicBezTo>
                <a:cubicBezTo>
                  <a:pt x="7457" y="9200"/>
                  <a:pt x="7221" y="9112"/>
                  <a:pt x="7021" y="9205"/>
                </a:cubicBezTo>
                <a:cubicBezTo>
                  <a:pt x="6447" y="9465"/>
                  <a:pt x="5834" y="9598"/>
                  <a:pt x="5200" y="9598"/>
                </a:cubicBezTo>
                <a:cubicBezTo>
                  <a:pt x="2774" y="9598"/>
                  <a:pt x="800" y="7624"/>
                  <a:pt x="800" y="5199"/>
                </a:cubicBezTo>
                <a:cubicBezTo>
                  <a:pt x="800" y="2774"/>
                  <a:pt x="2774" y="800"/>
                  <a:pt x="5200" y="800"/>
                </a:cubicBezTo>
                <a:cubicBezTo>
                  <a:pt x="7625" y="800"/>
                  <a:pt x="9599" y="2774"/>
                  <a:pt x="9599" y="5199"/>
                </a:cubicBezTo>
                <a:cubicBezTo>
                  <a:pt x="9599" y="6341"/>
                  <a:pt x="9162" y="7422"/>
                  <a:pt x="8373" y="8246"/>
                </a:cubicBezTo>
                <a:cubicBezTo>
                  <a:pt x="8221" y="8405"/>
                  <a:pt x="8225" y="8659"/>
                  <a:pt x="8384" y="8811"/>
                </a:cubicBezTo>
                <a:cubicBezTo>
                  <a:pt x="8397" y="8822"/>
                  <a:pt x="8412" y="8826"/>
                  <a:pt x="8425" y="8837"/>
                </a:cubicBezTo>
                <a:cubicBezTo>
                  <a:pt x="8436" y="8852"/>
                  <a:pt x="8442" y="8871"/>
                  <a:pt x="8455" y="8887"/>
                </a:cubicBezTo>
                <a:lnTo>
                  <a:pt x="10523" y="11099"/>
                </a:lnTo>
                <a:cubicBezTo>
                  <a:pt x="10601" y="11183"/>
                  <a:pt x="10708" y="11226"/>
                  <a:pt x="10816" y="11226"/>
                </a:cubicBezTo>
                <a:cubicBezTo>
                  <a:pt x="10915" y="11226"/>
                  <a:pt x="11012" y="11189"/>
                  <a:pt x="11089" y="11118"/>
                </a:cubicBezTo>
                <a:cubicBezTo>
                  <a:pt x="11252" y="10968"/>
                  <a:pt x="11261" y="10714"/>
                  <a:pt x="11110" y="10553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368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8CC49-33DC-0540-BD28-C65A3A47AD0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1C3B-D1D5-6F40-B92E-C50326C591A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8CC49-33DC-0540-BD28-C65A3A47AD0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1C3B-D1D5-6F40-B92E-C50326C591A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2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2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5401732" y="6235704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3"/>
          </p:nvPr>
        </p:nvSpPr>
        <p:spPr>
          <a:xfrm>
            <a:off x="660402" y="6235704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8971305" y="6235704"/>
            <a:ext cx="254759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13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15.xml"/><Relationship Id="rId3" Type="http://schemas.openxmlformats.org/officeDocument/2006/relationships/image" Target="../media/image29.png"/><Relationship Id="rId2" Type="http://schemas.openxmlformats.org/officeDocument/2006/relationships/tags" Target="../tags/tag114.xml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7" Type="http://schemas.openxmlformats.org/officeDocument/2006/relationships/notesSlide" Target="../notesSlides/notesSlide12.xml"/><Relationship Id="rId26" Type="http://schemas.openxmlformats.org/officeDocument/2006/relationships/slideLayout" Target="../slideLayouts/slideLayout3.xml"/><Relationship Id="rId25" Type="http://schemas.openxmlformats.org/officeDocument/2006/relationships/tags" Target="../tags/tag139.xml"/><Relationship Id="rId24" Type="http://schemas.openxmlformats.org/officeDocument/2006/relationships/tags" Target="../tags/tag138.xml"/><Relationship Id="rId23" Type="http://schemas.openxmlformats.org/officeDocument/2006/relationships/tags" Target="../tags/tag137.xml"/><Relationship Id="rId22" Type="http://schemas.openxmlformats.org/officeDocument/2006/relationships/tags" Target="../tags/tag136.xml"/><Relationship Id="rId21" Type="http://schemas.openxmlformats.org/officeDocument/2006/relationships/tags" Target="../tags/tag135.xml"/><Relationship Id="rId20" Type="http://schemas.openxmlformats.org/officeDocument/2006/relationships/tags" Target="../tags/tag134.xml"/><Relationship Id="rId2" Type="http://schemas.openxmlformats.org/officeDocument/2006/relationships/image" Target="../media/image30.png"/><Relationship Id="rId19" Type="http://schemas.openxmlformats.org/officeDocument/2006/relationships/tags" Target="../tags/tag133.xml"/><Relationship Id="rId18" Type="http://schemas.openxmlformats.org/officeDocument/2006/relationships/tags" Target="../tags/tag132.xml"/><Relationship Id="rId17" Type="http://schemas.openxmlformats.org/officeDocument/2006/relationships/tags" Target="../tags/tag131.xml"/><Relationship Id="rId16" Type="http://schemas.openxmlformats.org/officeDocument/2006/relationships/tags" Target="../tags/tag130.xml"/><Relationship Id="rId15" Type="http://schemas.openxmlformats.org/officeDocument/2006/relationships/tags" Target="../tags/tag129.xml"/><Relationship Id="rId14" Type="http://schemas.openxmlformats.org/officeDocument/2006/relationships/tags" Target="../tags/tag128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tags" Target="../tags/tag11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image" Target="../media/image34.png"/><Relationship Id="rId7" Type="http://schemas.openxmlformats.org/officeDocument/2006/relationships/tags" Target="../tags/tag143.xml"/><Relationship Id="rId6" Type="http://schemas.openxmlformats.org/officeDocument/2006/relationships/image" Target="../media/image33.png"/><Relationship Id="rId5" Type="http://schemas.openxmlformats.org/officeDocument/2006/relationships/tags" Target="../tags/tag142.xml"/><Relationship Id="rId4" Type="http://schemas.openxmlformats.org/officeDocument/2006/relationships/image" Target="../media/image32.png"/><Relationship Id="rId3" Type="http://schemas.openxmlformats.org/officeDocument/2006/relationships/tags" Target="../tags/tag141.xml"/><Relationship Id="rId21" Type="http://schemas.openxmlformats.org/officeDocument/2006/relationships/notesSlide" Target="../notesSlides/notesSlide13.xml"/><Relationship Id="rId20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19" Type="http://schemas.openxmlformats.org/officeDocument/2006/relationships/tags" Target="../tags/tag154.xml"/><Relationship Id="rId18" Type="http://schemas.openxmlformats.org/officeDocument/2006/relationships/tags" Target="../tags/tag153.xml"/><Relationship Id="rId17" Type="http://schemas.openxmlformats.org/officeDocument/2006/relationships/tags" Target="../tags/tag152.xml"/><Relationship Id="rId16" Type="http://schemas.openxmlformats.org/officeDocument/2006/relationships/tags" Target="../tags/tag151.xml"/><Relationship Id="rId15" Type="http://schemas.openxmlformats.org/officeDocument/2006/relationships/tags" Target="../tags/tag150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tags" Target="../tags/tag14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7" Type="http://schemas.openxmlformats.org/officeDocument/2006/relationships/notesSlide" Target="../notesSlides/notesSlide14.xml"/><Relationship Id="rId26" Type="http://schemas.openxmlformats.org/officeDocument/2006/relationships/slideLayout" Target="../slideLayouts/slideLayout3.xml"/><Relationship Id="rId25" Type="http://schemas.openxmlformats.org/officeDocument/2006/relationships/tags" Target="../tags/tag173.xml"/><Relationship Id="rId24" Type="http://schemas.openxmlformats.org/officeDocument/2006/relationships/image" Target="../media/image39.png"/><Relationship Id="rId23" Type="http://schemas.openxmlformats.org/officeDocument/2006/relationships/tags" Target="../tags/tag172.xml"/><Relationship Id="rId22" Type="http://schemas.openxmlformats.org/officeDocument/2006/relationships/image" Target="../media/image38.png"/><Relationship Id="rId21" Type="http://schemas.openxmlformats.org/officeDocument/2006/relationships/tags" Target="../tags/tag171.xml"/><Relationship Id="rId20" Type="http://schemas.openxmlformats.org/officeDocument/2006/relationships/tags" Target="../tags/tag170.xml"/><Relationship Id="rId2" Type="http://schemas.openxmlformats.org/officeDocument/2006/relationships/image" Target="../media/image34.png"/><Relationship Id="rId19" Type="http://schemas.openxmlformats.org/officeDocument/2006/relationships/tags" Target="../tags/tag169.xml"/><Relationship Id="rId18" Type="http://schemas.openxmlformats.org/officeDocument/2006/relationships/image" Target="../media/image37.png"/><Relationship Id="rId17" Type="http://schemas.openxmlformats.org/officeDocument/2006/relationships/tags" Target="../tags/tag168.xml"/><Relationship Id="rId16" Type="http://schemas.openxmlformats.org/officeDocument/2006/relationships/image" Target="../media/image36.png"/><Relationship Id="rId15" Type="http://schemas.openxmlformats.org/officeDocument/2006/relationships/tags" Target="../tags/tag167.xml"/><Relationship Id="rId14" Type="http://schemas.openxmlformats.org/officeDocument/2006/relationships/image" Target="../media/image35.png"/><Relationship Id="rId13" Type="http://schemas.openxmlformats.org/officeDocument/2006/relationships/tags" Target="../tags/tag166.xml"/><Relationship Id="rId12" Type="http://schemas.openxmlformats.org/officeDocument/2006/relationships/tags" Target="../tags/tag165.xml"/><Relationship Id="rId11" Type="http://schemas.openxmlformats.org/officeDocument/2006/relationships/tags" Target="../tags/tag164.xml"/><Relationship Id="rId10" Type="http://schemas.openxmlformats.org/officeDocument/2006/relationships/tags" Target="../tags/tag163.xml"/><Relationship Id="rId1" Type="http://schemas.openxmlformats.org/officeDocument/2006/relationships/tags" Target="../tags/tag155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81.xml"/><Relationship Id="rId8" Type="http://schemas.openxmlformats.org/officeDocument/2006/relationships/tags" Target="../tags/tag180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6" Type="http://schemas.openxmlformats.org/officeDocument/2006/relationships/notesSlide" Target="../notesSlides/notesSlide15.xml"/><Relationship Id="rId25" Type="http://schemas.openxmlformats.org/officeDocument/2006/relationships/slideLayout" Target="../slideLayouts/slideLayout3.xml"/><Relationship Id="rId24" Type="http://schemas.openxmlformats.org/officeDocument/2006/relationships/tags" Target="../tags/tag191.xml"/><Relationship Id="rId23" Type="http://schemas.openxmlformats.org/officeDocument/2006/relationships/image" Target="../media/image44.png"/><Relationship Id="rId22" Type="http://schemas.openxmlformats.org/officeDocument/2006/relationships/tags" Target="../tags/tag190.xml"/><Relationship Id="rId21" Type="http://schemas.openxmlformats.org/officeDocument/2006/relationships/image" Target="../media/image43.png"/><Relationship Id="rId20" Type="http://schemas.openxmlformats.org/officeDocument/2006/relationships/image" Target="../media/image42.png"/><Relationship Id="rId2" Type="http://schemas.openxmlformats.org/officeDocument/2006/relationships/image" Target="../media/image34.png"/><Relationship Id="rId19" Type="http://schemas.openxmlformats.org/officeDocument/2006/relationships/tags" Target="../tags/tag189.xml"/><Relationship Id="rId18" Type="http://schemas.openxmlformats.org/officeDocument/2006/relationships/image" Target="../media/image41.png"/><Relationship Id="rId17" Type="http://schemas.openxmlformats.org/officeDocument/2006/relationships/tags" Target="../tags/tag188.xml"/><Relationship Id="rId16" Type="http://schemas.openxmlformats.org/officeDocument/2006/relationships/image" Target="../media/image40.png"/><Relationship Id="rId15" Type="http://schemas.openxmlformats.org/officeDocument/2006/relationships/tags" Target="../tags/tag187.xml"/><Relationship Id="rId14" Type="http://schemas.openxmlformats.org/officeDocument/2006/relationships/tags" Target="../tags/tag186.xml"/><Relationship Id="rId13" Type="http://schemas.openxmlformats.org/officeDocument/2006/relationships/tags" Target="../tags/tag185.xml"/><Relationship Id="rId12" Type="http://schemas.openxmlformats.org/officeDocument/2006/relationships/tags" Target="../tags/tag184.xml"/><Relationship Id="rId11" Type="http://schemas.openxmlformats.org/officeDocument/2006/relationships/tags" Target="../tags/tag183.xml"/><Relationship Id="rId10" Type="http://schemas.openxmlformats.org/officeDocument/2006/relationships/tags" Target="../tags/tag182.xml"/><Relationship Id="rId1" Type="http://schemas.openxmlformats.org/officeDocument/2006/relationships/tags" Target="../tags/tag174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98.xml"/><Relationship Id="rId8" Type="http://schemas.openxmlformats.org/officeDocument/2006/relationships/tags" Target="../tags/tag197.xml"/><Relationship Id="rId7" Type="http://schemas.openxmlformats.org/officeDocument/2006/relationships/tags" Target="../tags/tag196.xml"/><Relationship Id="rId6" Type="http://schemas.openxmlformats.org/officeDocument/2006/relationships/tags" Target="../tags/tag195.xml"/><Relationship Id="rId5" Type="http://schemas.openxmlformats.org/officeDocument/2006/relationships/image" Target="../media/image46.png"/><Relationship Id="rId4" Type="http://schemas.openxmlformats.org/officeDocument/2006/relationships/tags" Target="../tags/tag194.xml"/><Relationship Id="rId3" Type="http://schemas.openxmlformats.org/officeDocument/2006/relationships/tags" Target="../tags/tag193.xml"/><Relationship Id="rId2" Type="http://schemas.openxmlformats.org/officeDocument/2006/relationships/image" Target="../media/image45.png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199.xml"/><Relationship Id="rId1" Type="http://schemas.openxmlformats.org/officeDocument/2006/relationships/tags" Target="../tags/tag19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" Type="http://schemas.openxmlformats.org/officeDocument/2006/relationships/image" Target="../media/image34.png"/><Relationship Id="rId18" Type="http://schemas.openxmlformats.org/officeDocument/2006/relationships/notesSlide" Target="../notesSlides/notesSlide17.xml"/><Relationship Id="rId17" Type="http://schemas.openxmlformats.org/officeDocument/2006/relationships/slideLayout" Target="../slideLayouts/slideLayout3.xml"/><Relationship Id="rId16" Type="http://schemas.openxmlformats.org/officeDocument/2006/relationships/tags" Target="../tags/tag211.xml"/><Relationship Id="rId15" Type="http://schemas.openxmlformats.org/officeDocument/2006/relationships/image" Target="../media/image49.png"/><Relationship Id="rId14" Type="http://schemas.openxmlformats.org/officeDocument/2006/relationships/tags" Target="../tags/tag210.xml"/><Relationship Id="rId13" Type="http://schemas.openxmlformats.org/officeDocument/2006/relationships/image" Target="../media/image48.png"/><Relationship Id="rId12" Type="http://schemas.openxmlformats.org/officeDocument/2006/relationships/tags" Target="../tags/tag209.xml"/><Relationship Id="rId11" Type="http://schemas.openxmlformats.org/officeDocument/2006/relationships/image" Target="../media/image47.png"/><Relationship Id="rId10" Type="http://schemas.openxmlformats.org/officeDocument/2006/relationships/tags" Target="../tags/tag208.xml"/><Relationship Id="rId1" Type="http://schemas.openxmlformats.org/officeDocument/2006/relationships/tags" Target="../tags/tag200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tags" Target="../tags/tag217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3" Type="http://schemas.openxmlformats.org/officeDocument/2006/relationships/notesSlide" Target="../notesSlides/notesSlide18.xml"/><Relationship Id="rId22" Type="http://schemas.openxmlformats.org/officeDocument/2006/relationships/slideLayout" Target="../slideLayouts/slideLayout3.xml"/><Relationship Id="rId21" Type="http://schemas.openxmlformats.org/officeDocument/2006/relationships/tags" Target="../tags/tag228.xml"/><Relationship Id="rId20" Type="http://schemas.openxmlformats.org/officeDocument/2006/relationships/image" Target="../media/image52.png"/><Relationship Id="rId2" Type="http://schemas.openxmlformats.org/officeDocument/2006/relationships/image" Target="../media/image34.png"/><Relationship Id="rId19" Type="http://schemas.openxmlformats.org/officeDocument/2006/relationships/tags" Target="../tags/tag227.xml"/><Relationship Id="rId18" Type="http://schemas.openxmlformats.org/officeDocument/2006/relationships/image" Target="../media/image51.png"/><Relationship Id="rId17" Type="http://schemas.openxmlformats.org/officeDocument/2006/relationships/tags" Target="../tags/tag226.xml"/><Relationship Id="rId16" Type="http://schemas.openxmlformats.org/officeDocument/2006/relationships/tags" Target="../tags/tag225.xml"/><Relationship Id="rId15" Type="http://schemas.openxmlformats.org/officeDocument/2006/relationships/tags" Target="../tags/tag224.xml"/><Relationship Id="rId14" Type="http://schemas.openxmlformats.org/officeDocument/2006/relationships/image" Target="../media/image50.png"/><Relationship Id="rId13" Type="http://schemas.openxmlformats.org/officeDocument/2006/relationships/tags" Target="../tags/tag223.xml"/><Relationship Id="rId12" Type="http://schemas.openxmlformats.org/officeDocument/2006/relationships/tags" Target="../tags/tag222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tags" Target="../tags/tag21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36.xml"/><Relationship Id="rId8" Type="http://schemas.openxmlformats.org/officeDocument/2006/relationships/tags" Target="../tags/tag235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Relationship Id="rId3" Type="http://schemas.openxmlformats.org/officeDocument/2006/relationships/tags" Target="../tags/tag230.xml"/><Relationship Id="rId25" Type="http://schemas.openxmlformats.org/officeDocument/2006/relationships/notesSlide" Target="../notesSlides/notesSlide19.xml"/><Relationship Id="rId24" Type="http://schemas.openxmlformats.org/officeDocument/2006/relationships/slideLayout" Target="../slideLayouts/slideLayout3.xml"/><Relationship Id="rId23" Type="http://schemas.openxmlformats.org/officeDocument/2006/relationships/tags" Target="../tags/tag247.xml"/><Relationship Id="rId22" Type="http://schemas.openxmlformats.org/officeDocument/2006/relationships/tags" Target="../tags/tag246.xml"/><Relationship Id="rId21" Type="http://schemas.openxmlformats.org/officeDocument/2006/relationships/tags" Target="../tags/tag245.xml"/><Relationship Id="rId20" Type="http://schemas.openxmlformats.org/officeDocument/2006/relationships/tags" Target="../tags/tag244.xml"/><Relationship Id="rId2" Type="http://schemas.openxmlformats.org/officeDocument/2006/relationships/image" Target="../media/image34.png"/><Relationship Id="rId19" Type="http://schemas.openxmlformats.org/officeDocument/2006/relationships/tags" Target="../tags/tag243.xml"/><Relationship Id="rId18" Type="http://schemas.openxmlformats.org/officeDocument/2006/relationships/tags" Target="../tags/tag242.xml"/><Relationship Id="rId17" Type="http://schemas.openxmlformats.org/officeDocument/2006/relationships/image" Target="../media/image50.png"/><Relationship Id="rId16" Type="http://schemas.openxmlformats.org/officeDocument/2006/relationships/image" Target="../media/image54.png"/><Relationship Id="rId15" Type="http://schemas.openxmlformats.org/officeDocument/2006/relationships/tags" Target="../tags/tag241.xml"/><Relationship Id="rId14" Type="http://schemas.openxmlformats.org/officeDocument/2006/relationships/image" Target="../media/image53.png"/><Relationship Id="rId13" Type="http://schemas.openxmlformats.org/officeDocument/2006/relationships/tags" Target="../tags/tag240.xml"/><Relationship Id="rId12" Type="http://schemas.openxmlformats.org/officeDocument/2006/relationships/tags" Target="../tags/tag239.xml"/><Relationship Id="rId11" Type="http://schemas.openxmlformats.org/officeDocument/2006/relationships/tags" Target="../tags/tag238.xml"/><Relationship Id="rId10" Type="http://schemas.openxmlformats.org/officeDocument/2006/relationships/tags" Target="../tags/tag237.xml"/><Relationship Id="rId1" Type="http://schemas.openxmlformats.org/officeDocument/2006/relationships/tags" Target="../tags/tag22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3.png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53.xml"/><Relationship Id="rId8" Type="http://schemas.openxmlformats.org/officeDocument/2006/relationships/image" Target="../media/image57.png"/><Relationship Id="rId7" Type="http://schemas.openxmlformats.org/officeDocument/2006/relationships/tags" Target="../tags/tag252.xml"/><Relationship Id="rId6" Type="http://schemas.openxmlformats.org/officeDocument/2006/relationships/tags" Target="../tags/tag251.xml"/><Relationship Id="rId5" Type="http://schemas.openxmlformats.org/officeDocument/2006/relationships/tags" Target="../tags/tag250.xml"/><Relationship Id="rId4" Type="http://schemas.openxmlformats.org/officeDocument/2006/relationships/image" Target="../media/image56.png"/><Relationship Id="rId3" Type="http://schemas.openxmlformats.org/officeDocument/2006/relationships/tags" Target="../tags/tag249.xml"/><Relationship Id="rId2" Type="http://schemas.openxmlformats.org/officeDocument/2006/relationships/image" Target="../media/image55.png"/><Relationship Id="rId15" Type="http://schemas.openxmlformats.org/officeDocument/2006/relationships/notesSlide" Target="../notesSlides/notesSlide20.xml"/><Relationship Id="rId14" Type="http://schemas.openxmlformats.org/officeDocument/2006/relationships/slideLayout" Target="../slideLayouts/slideLayout3.xml"/><Relationship Id="rId13" Type="http://schemas.openxmlformats.org/officeDocument/2006/relationships/tags" Target="../tags/tag257.xml"/><Relationship Id="rId12" Type="http://schemas.openxmlformats.org/officeDocument/2006/relationships/tags" Target="../tags/tag256.xml"/><Relationship Id="rId11" Type="http://schemas.openxmlformats.org/officeDocument/2006/relationships/tags" Target="../tags/tag255.xml"/><Relationship Id="rId10" Type="http://schemas.openxmlformats.org/officeDocument/2006/relationships/tags" Target="../tags/tag254.xml"/><Relationship Id="rId1" Type="http://schemas.openxmlformats.org/officeDocument/2006/relationships/tags" Target="../tags/tag248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image" Target="../media/image59.png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" Type="http://schemas.openxmlformats.org/officeDocument/2006/relationships/image" Target="../media/image58.png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25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image" Target="../media/image61.png"/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image" Target="../media/image60.png"/><Relationship Id="rId11" Type="http://schemas.openxmlformats.org/officeDocument/2006/relationships/notesSlide" Target="../notesSlides/notesSlide22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265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" Type="http://schemas.openxmlformats.org/officeDocument/2006/relationships/image" Target="../media/image30.png"/><Relationship Id="rId13" Type="http://schemas.openxmlformats.org/officeDocument/2006/relationships/notesSlide" Target="../notesSlides/notesSlide23.xml"/><Relationship Id="rId12" Type="http://schemas.openxmlformats.org/officeDocument/2006/relationships/slideLayout" Target="../slideLayouts/slideLayout3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290.xml"/><Relationship Id="rId8" Type="http://schemas.openxmlformats.org/officeDocument/2006/relationships/tags" Target="../tags/tag289.xml"/><Relationship Id="rId7" Type="http://schemas.openxmlformats.org/officeDocument/2006/relationships/tags" Target="../tags/tag288.xml"/><Relationship Id="rId6" Type="http://schemas.openxmlformats.org/officeDocument/2006/relationships/tags" Target="../tags/tag287.xml"/><Relationship Id="rId5" Type="http://schemas.openxmlformats.org/officeDocument/2006/relationships/tags" Target="../tags/tag286.xml"/><Relationship Id="rId4" Type="http://schemas.openxmlformats.org/officeDocument/2006/relationships/tags" Target="../tags/tag285.xml"/><Relationship Id="rId3" Type="http://schemas.openxmlformats.org/officeDocument/2006/relationships/tags" Target="../tags/tag284.xml"/><Relationship Id="rId2" Type="http://schemas.openxmlformats.org/officeDocument/2006/relationships/tags" Target="../tags/tag283.xml"/><Relationship Id="rId18" Type="http://schemas.openxmlformats.org/officeDocument/2006/relationships/notesSlide" Target="../notesSlides/notesSlide24.xml"/><Relationship Id="rId17" Type="http://schemas.openxmlformats.org/officeDocument/2006/relationships/slideLayout" Target="../slideLayouts/slideLayout3.xml"/><Relationship Id="rId16" Type="http://schemas.openxmlformats.org/officeDocument/2006/relationships/tags" Target="../tags/tag297.xml"/><Relationship Id="rId15" Type="http://schemas.openxmlformats.org/officeDocument/2006/relationships/tags" Target="../tags/tag296.xml"/><Relationship Id="rId14" Type="http://schemas.openxmlformats.org/officeDocument/2006/relationships/tags" Target="../tags/tag295.xml"/><Relationship Id="rId13" Type="http://schemas.openxmlformats.org/officeDocument/2006/relationships/tags" Target="../tags/tag294.xml"/><Relationship Id="rId12" Type="http://schemas.openxmlformats.org/officeDocument/2006/relationships/tags" Target="../tags/tag293.xml"/><Relationship Id="rId11" Type="http://schemas.openxmlformats.org/officeDocument/2006/relationships/tags" Target="../tags/tag292.xml"/><Relationship Id="rId10" Type="http://schemas.openxmlformats.org/officeDocument/2006/relationships/tags" Target="../tags/tag291.xml"/><Relationship Id="rId1" Type="http://schemas.openxmlformats.org/officeDocument/2006/relationships/tags" Target="../tags/tag28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9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3" Type="http://schemas.openxmlformats.org/officeDocument/2006/relationships/notesSlide" Target="../notesSlides/notesSlide3.xml"/><Relationship Id="rId32" Type="http://schemas.openxmlformats.org/officeDocument/2006/relationships/slideLayout" Target="../slideLayouts/slideLayout3.xml"/><Relationship Id="rId31" Type="http://schemas.openxmlformats.org/officeDocument/2006/relationships/tags" Target="../tags/tag41.xml"/><Relationship Id="rId30" Type="http://schemas.openxmlformats.org/officeDocument/2006/relationships/tags" Target="../tags/tag40.xml"/><Relationship Id="rId3" Type="http://schemas.openxmlformats.org/officeDocument/2006/relationships/tags" Target="../tags/tag14.xml"/><Relationship Id="rId29" Type="http://schemas.openxmlformats.org/officeDocument/2006/relationships/tags" Target="../tags/tag39.xml"/><Relationship Id="rId28" Type="http://schemas.openxmlformats.org/officeDocument/2006/relationships/tags" Target="../tags/tag38.xml"/><Relationship Id="rId27" Type="http://schemas.openxmlformats.org/officeDocument/2006/relationships/tags" Target="../tags/tag37.xml"/><Relationship Id="rId26" Type="http://schemas.openxmlformats.org/officeDocument/2006/relationships/tags" Target="../tags/tag36.xml"/><Relationship Id="rId25" Type="http://schemas.openxmlformats.org/officeDocument/2006/relationships/tags" Target="../tags/tag35.xml"/><Relationship Id="rId24" Type="http://schemas.openxmlformats.org/officeDocument/2006/relationships/tags" Target="../tags/tag34.xml"/><Relationship Id="rId23" Type="http://schemas.openxmlformats.org/officeDocument/2006/relationships/tags" Target="../tags/tag33.xml"/><Relationship Id="rId22" Type="http://schemas.openxmlformats.org/officeDocument/2006/relationships/tags" Target="../tags/tag32.xml"/><Relationship Id="rId21" Type="http://schemas.openxmlformats.org/officeDocument/2006/relationships/tags" Target="../tags/tag31.xml"/><Relationship Id="rId20" Type="http://schemas.openxmlformats.org/officeDocument/2006/relationships/tags" Target="../tags/tag30.xml"/><Relationship Id="rId2" Type="http://schemas.openxmlformats.org/officeDocument/2006/relationships/image" Target="../media/image6.png"/><Relationship Id="rId19" Type="http://schemas.openxmlformats.org/officeDocument/2006/relationships/tags" Target="../tags/tag29.xml"/><Relationship Id="rId18" Type="http://schemas.openxmlformats.org/officeDocument/2006/relationships/image" Target="../media/image7.png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image" Target="../media/image11.png"/><Relationship Id="rId7" Type="http://schemas.openxmlformats.org/officeDocument/2006/relationships/tags" Target="../tags/tag45.xml"/><Relationship Id="rId6" Type="http://schemas.openxmlformats.org/officeDocument/2006/relationships/image" Target="../media/image10.png"/><Relationship Id="rId5" Type="http://schemas.openxmlformats.org/officeDocument/2006/relationships/tags" Target="../tags/tag44.xml"/><Relationship Id="rId4" Type="http://schemas.openxmlformats.org/officeDocument/2006/relationships/image" Target="../media/image9.png"/><Relationship Id="rId30" Type="http://schemas.openxmlformats.org/officeDocument/2006/relationships/notesSlide" Target="../notesSlides/notesSlide4.xml"/><Relationship Id="rId3" Type="http://schemas.openxmlformats.org/officeDocument/2006/relationships/tags" Target="../tags/tag43.xml"/><Relationship Id="rId29" Type="http://schemas.openxmlformats.org/officeDocument/2006/relationships/slideLayout" Target="../slideLayouts/slideLayout3.xml"/><Relationship Id="rId28" Type="http://schemas.openxmlformats.org/officeDocument/2006/relationships/tags" Target="../tags/tag63.xml"/><Relationship Id="rId27" Type="http://schemas.openxmlformats.org/officeDocument/2006/relationships/tags" Target="../tags/tag62.xml"/><Relationship Id="rId26" Type="http://schemas.openxmlformats.org/officeDocument/2006/relationships/tags" Target="../tags/tag61.xml"/><Relationship Id="rId25" Type="http://schemas.openxmlformats.org/officeDocument/2006/relationships/tags" Target="../tags/tag60.xml"/><Relationship Id="rId24" Type="http://schemas.openxmlformats.org/officeDocument/2006/relationships/tags" Target="../tags/tag59.xml"/><Relationship Id="rId23" Type="http://schemas.openxmlformats.org/officeDocument/2006/relationships/tags" Target="../tags/tag58.xml"/><Relationship Id="rId22" Type="http://schemas.openxmlformats.org/officeDocument/2006/relationships/tags" Target="../tags/tag57.xml"/><Relationship Id="rId21" Type="http://schemas.openxmlformats.org/officeDocument/2006/relationships/tags" Target="../tags/tag56.xml"/><Relationship Id="rId20" Type="http://schemas.openxmlformats.org/officeDocument/2006/relationships/tags" Target="../tags/tag55.xml"/><Relationship Id="rId2" Type="http://schemas.openxmlformats.org/officeDocument/2006/relationships/image" Target="../media/image8.png"/><Relationship Id="rId19" Type="http://schemas.openxmlformats.org/officeDocument/2006/relationships/tags" Target="../tags/tag54.xml"/><Relationship Id="rId18" Type="http://schemas.openxmlformats.org/officeDocument/2006/relationships/tags" Target="../tags/tag53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image" Target="../media/image13.png"/><Relationship Id="rId11" Type="http://schemas.openxmlformats.org/officeDocument/2006/relationships/tags" Target="../tags/tag47.xml"/><Relationship Id="rId10" Type="http://schemas.openxmlformats.org/officeDocument/2006/relationships/image" Target="../media/image12.png"/><Relationship Id="rId1" Type="http://schemas.openxmlformats.org/officeDocument/2006/relationships/tags" Target="../tags/tag4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8" Type="http://schemas.openxmlformats.org/officeDocument/2006/relationships/notesSlide" Target="../notesSlides/notesSlide5.xml"/><Relationship Id="rId47" Type="http://schemas.openxmlformats.org/officeDocument/2006/relationships/slideLayout" Target="../slideLayouts/slideLayout3.xml"/><Relationship Id="rId46" Type="http://schemas.openxmlformats.org/officeDocument/2006/relationships/tags" Target="../tags/tag108.xml"/><Relationship Id="rId45" Type="http://schemas.openxmlformats.org/officeDocument/2006/relationships/tags" Target="../tags/tag107.xml"/><Relationship Id="rId44" Type="http://schemas.openxmlformats.org/officeDocument/2006/relationships/tags" Target="../tags/tag106.xml"/><Relationship Id="rId43" Type="http://schemas.openxmlformats.org/officeDocument/2006/relationships/tags" Target="../tags/tag105.xml"/><Relationship Id="rId42" Type="http://schemas.openxmlformats.org/officeDocument/2006/relationships/tags" Target="../tags/tag104.xml"/><Relationship Id="rId41" Type="http://schemas.openxmlformats.org/officeDocument/2006/relationships/tags" Target="../tags/tag103.xml"/><Relationship Id="rId40" Type="http://schemas.openxmlformats.org/officeDocument/2006/relationships/tags" Target="../tags/tag102.xml"/><Relationship Id="rId4" Type="http://schemas.openxmlformats.org/officeDocument/2006/relationships/tags" Target="../tags/tag67.xml"/><Relationship Id="rId39" Type="http://schemas.openxmlformats.org/officeDocument/2006/relationships/tags" Target="../tags/tag101.xml"/><Relationship Id="rId38" Type="http://schemas.openxmlformats.org/officeDocument/2006/relationships/tags" Target="../tags/tag100.xml"/><Relationship Id="rId37" Type="http://schemas.openxmlformats.org/officeDocument/2006/relationships/tags" Target="../tags/tag99.xml"/><Relationship Id="rId36" Type="http://schemas.openxmlformats.org/officeDocument/2006/relationships/tags" Target="../tags/tag98.xml"/><Relationship Id="rId35" Type="http://schemas.openxmlformats.org/officeDocument/2006/relationships/tags" Target="../tags/tag97.xml"/><Relationship Id="rId34" Type="http://schemas.openxmlformats.org/officeDocument/2006/relationships/tags" Target="../tags/tag96.xml"/><Relationship Id="rId33" Type="http://schemas.openxmlformats.org/officeDocument/2006/relationships/tags" Target="../tags/tag95.xml"/><Relationship Id="rId32" Type="http://schemas.openxmlformats.org/officeDocument/2006/relationships/tags" Target="../tags/tag94.xml"/><Relationship Id="rId31" Type="http://schemas.openxmlformats.org/officeDocument/2006/relationships/tags" Target="../tags/tag93.xml"/><Relationship Id="rId30" Type="http://schemas.openxmlformats.org/officeDocument/2006/relationships/tags" Target="../tags/tag92.xml"/><Relationship Id="rId3" Type="http://schemas.openxmlformats.org/officeDocument/2006/relationships/tags" Target="../tags/tag66.xml"/><Relationship Id="rId29" Type="http://schemas.openxmlformats.org/officeDocument/2006/relationships/tags" Target="../tags/tag91.xml"/><Relationship Id="rId28" Type="http://schemas.openxmlformats.org/officeDocument/2006/relationships/tags" Target="../tags/tag90.xml"/><Relationship Id="rId27" Type="http://schemas.openxmlformats.org/officeDocument/2006/relationships/tags" Target="../tags/tag89.xml"/><Relationship Id="rId26" Type="http://schemas.openxmlformats.org/officeDocument/2006/relationships/tags" Target="../tags/tag88.xml"/><Relationship Id="rId25" Type="http://schemas.openxmlformats.org/officeDocument/2006/relationships/image" Target="../media/image14.png"/><Relationship Id="rId24" Type="http://schemas.openxmlformats.org/officeDocument/2006/relationships/tags" Target="../tags/tag87.xml"/><Relationship Id="rId23" Type="http://schemas.openxmlformats.org/officeDocument/2006/relationships/tags" Target="../tags/tag86.xml"/><Relationship Id="rId22" Type="http://schemas.openxmlformats.org/officeDocument/2006/relationships/tags" Target="../tags/tag85.xml"/><Relationship Id="rId21" Type="http://schemas.openxmlformats.org/officeDocument/2006/relationships/tags" Target="../tags/tag84.xml"/><Relationship Id="rId20" Type="http://schemas.openxmlformats.org/officeDocument/2006/relationships/tags" Target="../tags/tag83.xml"/><Relationship Id="rId2" Type="http://schemas.openxmlformats.org/officeDocument/2006/relationships/tags" Target="../tags/tag65.xml"/><Relationship Id="rId19" Type="http://schemas.openxmlformats.org/officeDocument/2006/relationships/tags" Target="../tags/tag82.xml"/><Relationship Id="rId18" Type="http://schemas.openxmlformats.org/officeDocument/2006/relationships/tags" Target="../tags/tag81.xml"/><Relationship Id="rId17" Type="http://schemas.openxmlformats.org/officeDocument/2006/relationships/tags" Target="../tags/tag80.xml"/><Relationship Id="rId16" Type="http://schemas.openxmlformats.org/officeDocument/2006/relationships/tags" Target="../tags/tag79.xml"/><Relationship Id="rId15" Type="http://schemas.openxmlformats.org/officeDocument/2006/relationships/tags" Target="../tags/tag78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09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1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11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1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35"/>
            <a:ext cx="12192000" cy="6858000"/>
          </a:xfrm>
          <a:prstGeom prst="rect">
            <a:avLst/>
          </a:prstGeom>
        </p:spPr>
      </p:pic>
      <p:sp>
        <p:nvSpPr>
          <p:cNvPr id="13" name="Freeform: Shap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352050" cy="6858478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236450" cy="6858635"/>
          </a:xfrm>
          <a:prstGeom prst="rect">
            <a:avLst/>
          </a:prstGeom>
          <a:solidFill>
            <a:schemeClr val="tx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标题 15"/>
          <p:cNvSpPr txBox="1"/>
          <p:nvPr>
            <p:custDataLst>
              <p:tags r:id="rId2"/>
            </p:custDataLst>
          </p:nvPr>
        </p:nvSpPr>
        <p:spPr>
          <a:xfrm>
            <a:off x="645160" y="2014220"/>
            <a:ext cx="8557260" cy="152908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Microsoft Malware Detection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457200" algn="l">
              <a:lnSpc>
                <a:spcPct val="150000"/>
              </a:lnSpc>
            </a:pPr>
            <a:r>
              <a:rPr sz="2800" dirty="0">
                <a:latin typeface="Arial" panose="020B0604020202020204" pitchFamily="34" charset="0"/>
                <a:cs typeface="Arial" panose="020B0604020202020204" pitchFamily="34" charset="0"/>
              </a:rPr>
              <a:t>——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Based On Machine Learning &amp; Deep Learning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副标题 9800"/>
          <p:cNvSpPr txBox="1"/>
          <p:nvPr>
            <p:custDataLst>
              <p:tags r:id="rId3"/>
            </p:custDataLst>
          </p:nvPr>
        </p:nvSpPr>
        <p:spPr>
          <a:xfrm>
            <a:off x="661670" y="4512310"/>
            <a:ext cx="4413885" cy="501650"/>
          </a:xfrm>
          <a:prstGeom prst="roundRect">
            <a:avLst/>
          </a:prstGeom>
          <a:solidFill>
            <a:schemeClr val="bg1">
              <a:lumMod val="50000"/>
              <a:alpha val="3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1400" b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Yifan Lin, Muhao Chen</a:t>
            </a:r>
            <a:endParaRPr lang="en-US" altLang="zh-CN" sz="1400" b="1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8" name="副标题 9800"/>
          <p:cNvSpPr txBox="1"/>
          <p:nvPr>
            <p:custDataLst>
              <p:tags r:id="rId4"/>
            </p:custDataLst>
          </p:nvPr>
        </p:nvSpPr>
        <p:spPr>
          <a:xfrm>
            <a:off x="661670" y="5153660"/>
            <a:ext cx="4414520" cy="365760"/>
          </a:xfrm>
          <a:prstGeom prst="roundRect">
            <a:avLst/>
          </a:prstGeom>
          <a:solidFill>
            <a:schemeClr val="bg1">
              <a:lumMod val="50000"/>
              <a:alpha val="3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Team 28       2023</a:t>
            </a:r>
            <a:r>
              <a:rPr lang="en-US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-05-10</a:t>
            </a:r>
            <a:endParaRPr lang="en-US" b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4" name="图片 103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53745" y="3818890"/>
            <a:ext cx="1955800" cy="4171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Data Preprocessing - PCA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780" y="2110105"/>
            <a:ext cx="6407785" cy="4432935"/>
          </a:xfrm>
          <a:prstGeom prst="rect">
            <a:avLst/>
          </a:prstGeom>
        </p:spPr>
      </p:pic>
      <p:sp>
        <p:nvSpPr>
          <p:cNvPr id="6" name="圆角矩形 104"/>
          <p:cNvSpPr/>
          <p:nvPr/>
        </p:nvSpPr>
        <p:spPr>
          <a:xfrm>
            <a:off x="1920875" y="1328420"/>
            <a:ext cx="3032760" cy="51816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PCA - Fraction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1057910" y="2251710"/>
            <a:ext cx="1033145" cy="38436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Screen Shot 2023-05-11 at 2.22.48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385" y="2110105"/>
            <a:ext cx="4481830" cy="4427855"/>
          </a:xfrm>
          <a:prstGeom prst="rect">
            <a:avLst/>
          </a:prstGeom>
        </p:spPr>
      </p:pic>
      <p:sp>
        <p:nvSpPr>
          <p:cNvPr id="5" name="圆角矩形 104"/>
          <p:cNvSpPr/>
          <p:nvPr/>
        </p:nvSpPr>
        <p:spPr>
          <a:xfrm>
            <a:off x="8020685" y="1441450"/>
            <a:ext cx="3032760" cy="51816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Component - Correlation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Model (ML) - Train/Validation/Test 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圆角矩形 104"/>
          <p:cNvSpPr/>
          <p:nvPr/>
        </p:nvSpPr>
        <p:spPr>
          <a:xfrm>
            <a:off x="965200" y="1768475"/>
            <a:ext cx="3032760" cy="51816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Split into Train &amp; Test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Picture 1" descr="Screen Shot 2023-05-11 at 2.30.43 P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7755" y="1589405"/>
            <a:ext cx="5899785" cy="937895"/>
          </a:xfrm>
          <a:prstGeom prst="rect">
            <a:avLst/>
          </a:prstGeom>
        </p:spPr>
      </p:pic>
      <p:sp>
        <p:nvSpPr>
          <p:cNvPr id="3" name="圆角矩形 104"/>
          <p:cNvSpPr/>
          <p:nvPr/>
        </p:nvSpPr>
        <p:spPr>
          <a:xfrm>
            <a:off x="965200" y="4544695"/>
            <a:ext cx="3032760" cy="51816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5 - Fold Cross Validation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97755" y="3083560"/>
            <a:ext cx="6090285" cy="30695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Model (ML) - Aggregate Performance Measures 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4990" y="1426210"/>
            <a:ext cx="3970655" cy="4719320"/>
          </a:xfrm>
          <a:prstGeom prst="rect">
            <a:avLst/>
          </a:prstGeom>
        </p:spPr>
      </p:pic>
      <p:sp>
        <p:nvSpPr>
          <p:cNvPr id="3" name="Rectangles 2"/>
          <p:cNvSpPr/>
          <p:nvPr>
            <p:custDataLst>
              <p:tags r:id="rId3"/>
            </p:custDataLst>
          </p:nvPr>
        </p:nvSpPr>
        <p:spPr>
          <a:xfrm>
            <a:off x="660400" y="1701800"/>
            <a:ext cx="3725545" cy="2933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2" name="矩形 81"/>
          <p:cNvSpPr/>
          <p:nvPr>
            <p:custDataLst>
              <p:tags r:id="rId4"/>
            </p:custDataLst>
          </p:nvPr>
        </p:nvSpPr>
        <p:spPr>
          <a:xfrm>
            <a:off x="5157470" y="1750060"/>
            <a:ext cx="6389370" cy="1988185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5" name="圆角矩形 104"/>
          <p:cNvSpPr/>
          <p:nvPr>
            <p:custDataLst>
              <p:tags r:id="rId5"/>
            </p:custDataLst>
          </p:nvPr>
        </p:nvSpPr>
        <p:spPr>
          <a:xfrm>
            <a:off x="5157470" y="1195705"/>
            <a:ext cx="2000885" cy="35687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Low-Code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圆角矩形 104"/>
          <p:cNvSpPr/>
          <p:nvPr>
            <p:custDataLst>
              <p:tags r:id="rId6"/>
            </p:custDataLst>
          </p:nvPr>
        </p:nvSpPr>
        <p:spPr>
          <a:xfrm>
            <a:off x="5347653" y="1946275"/>
            <a:ext cx="181610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Naive Bayes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圆角矩形 104"/>
          <p:cNvSpPr/>
          <p:nvPr>
            <p:custDataLst>
              <p:tags r:id="rId7"/>
            </p:custDataLst>
          </p:nvPr>
        </p:nvSpPr>
        <p:spPr>
          <a:xfrm>
            <a:off x="5347653" y="2498090"/>
            <a:ext cx="1816100" cy="47942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Gradient Boosing Classifier</a:t>
            </a:r>
            <a:endParaRPr kumimoji="1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圆角矩形 104"/>
          <p:cNvSpPr/>
          <p:nvPr>
            <p:custDataLst>
              <p:tags r:id="rId8"/>
            </p:custDataLst>
          </p:nvPr>
        </p:nvSpPr>
        <p:spPr>
          <a:xfrm>
            <a:off x="5347653" y="3148330"/>
            <a:ext cx="1816100" cy="4692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Ada Boost Classifier</a:t>
            </a:r>
            <a:endParaRPr kumimoji="1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圆角矩形 104"/>
          <p:cNvSpPr/>
          <p:nvPr>
            <p:custDataLst>
              <p:tags r:id="rId9"/>
            </p:custDataLst>
          </p:nvPr>
        </p:nvSpPr>
        <p:spPr>
          <a:xfrm>
            <a:off x="7426325" y="1946275"/>
            <a:ext cx="1816100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LDA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圆角矩形 104"/>
          <p:cNvSpPr/>
          <p:nvPr>
            <p:custDataLst>
              <p:tags r:id="rId10"/>
            </p:custDataLst>
          </p:nvPr>
        </p:nvSpPr>
        <p:spPr>
          <a:xfrm>
            <a:off x="7426325" y="2498090"/>
            <a:ext cx="1816100" cy="4787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LightGBM</a:t>
            </a:r>
            <a:endParaRPr kumimoji="1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圆角矩形 104"/>
          <p:cNvSpPr/>
          <p:nvPr>
            <p:custDataLst>
              <p:tags r:id="rId11"/>
            </p:custDataLst>
          </p:nvPr>
        </p:nvSpPr>
        <p:spPr>
          <a:xfrm>
            <a:off x="7426325" y="3147695"/>
            <a:ext cx="1816100" cy="46926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Random Forest</a:t>
            </a:r>
            <a:endParaRPr kumimoji="1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圆角矩形 104"/>
          <p:cNvSpPr/>
          <p:nvPr>
            <p:custDataLst>
              <p:tags r:id="rId12"/>
            </p:custDataLst>
          </p:nvPr>
        </p:nvSpPr>
        <p:spPr>
          <a:xfrm>
            <a:off x="9532620" y="3156585"/>
            <a:ext cx="1816100" cy="4610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Logistic Regression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圆角矩形 104"/>
          <p:cNvSpPr/>
          <p:nvPr>
            <p:custDataLst>
              <p:tags r:id="rId13"/>
            </p:custDataLst>
          </p:nvPr>
        </p:nvSpPr>
        <p:spPr>
          <a:xfrm>
            <a:off x="9532620" y="2502535"/>
            <a:ext cx="1816100" cy="4787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XGBoost</a:t>
            </a:r>
            <a:endParaRPr kumimoji="1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圆角矩形 104"/>
          <p:cNvSpPr/>
          <p:nvPr>
            <p:custDataLst>
              <p:tags r:id="rId14"/>
            </p:custDataLst>
          </p:nvPr>
        </p:nvSpPr>
        <p:spPr>
          <a:xfrm>
            <a:off x="9532620" y="1946275"/>
            <a:ext cx="1816100" cy="381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SVM</a:t>
            </a:r>
            <a:endParaRPr kumimoji="1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15"/>
            </p:custDataLst>
          </p:nvPr>
        </p:nvSpPr>
        <p:spPr>
          <a:xfrm>
            <a:off x="5093970" y="4705350"/>
            <a:ext cx="4245610" cy="1702435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5" name="圆角矩形 14"/>
          <p:cNvSpPr/>
          <p:nvPr>
            <p:custDataLst>
              <p:tags r:id="rId16"/>
            </p:custDataLst>
          </p:nvPr>
        </p:nvSpPr>
        <p:spPr>
          <a:xfrm>
            <a:off x="5093970" y="4187190"/>
            <a:ext cx="2000885" cy="35687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My-Code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圆角矩形 104"/>
          <p:cNvSpPr/>
          <p:nvPr>
            <p:custDataLst>
              <p:tags r:id="rId17"/>
            </p:custDataLst>
          </p:nvPr>
        </p:nvSpPr>
        <p:spPr>
          <a:xfrm>
            <a:off x="5278755" y="4881245"/>
            <a:ext cx="1816100" cy="478790"/>
          </a:xfrm>
          <a:prstGeom prst="roundRect">
            <a:avLst/>
          </a:prstGeom>
          <a:solidFill>
            <a:srgbClr val="E76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LightGBM</a:t>
            </a:r>
            <a:endParaRPr kumimoji="1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圆角矩形 104"/>
          <p:cNvSpPr/>
          <p:nvPr>
            <p:custDataLst>
              <p:tags r:id="rId18"/>
            </p:custDataLst>
          </p:nvPr>
        </p:nvSpPr>
        <p:spPr>
          <a:xfrm>
            <a:off x="5278755" y="5640070"/>
            <a:ext cx="1816100" cy="4610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Logistic Regression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圆角矩形 104"/>
          <p:cNvSpPr/>
          <p:nvPr>
            <p:custDataLst>
              <p:tags r:id="rId19"/>
            </p:custDataLst>
          </p:nvPr>
        </p:nvSpPr>
        <p:spPr>
          <a:xfrm>
            <a:off x="7314565" y="4881245"/>
            <a:ext cx="1816100" cy="4787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XGBoost</a:t>
            </a:r>
            <a:endParaRPr kumimoji="1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圆角矩形 104"/>
          <p:cNvSpPr/>
          <p:nvPr>
            <p:custDataLst>
              <p:tags r:id="rId20"/>
            </p:custDataLst>
          </p:nvPr>
        </p:nvSpPr>
        <p:spPr>
          <a:xfrm>
            <a:off x="7314565" y="5640070"/>
            <a:ext cx="1816100" cy="4610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Deep Neural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Network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>
            <p:custDataLst>
              <p:tags r:id="rId21"/>
            </p:custDataLst>
          </p:nvPr>
        </p:nvSpPr>
        <p:spPr>
          <a:xfrm>
            <a:off x="9531985" y="4705985"/>
            <a:ext cx="2289810" cy="1701800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8" name="圆角矩形 27"/>
          <p:cNvSpPr/>
          <p:nvPr>
            <p:custDataLst>
              <p:tags r:id="rId22"/>
            </p:custDataLst>
          </p:nvPr>
        </p:nvSpPr>
        <p:spPr>
          <a:xfrm>
            <a:off x="9531985" y="4186555"/>
            <a:ext cx="2000885" cy="35687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Stack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9" name="圆角矩形 104"/>
          <p:cNvSpPr/>
          <p:nvPr>
            <p:custDataLst>
              <p:tags r:id="rId23"/>
            </p:custDataLst>
          </p:nvPr>
        </p:nvSpPr>
        <p:spPr>
          <a:xfrm>
            <a:off x="9730740" y="4991100"/>
            <a:ext cx="1816100" cy="478790"/>
          </a:xfrm>
          <a:prstGeom prst="roundRect">
            <a:avLst/>
          </a:prstGeom>
          <a:solidFill>
            <a:srgbClr val="E765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Stack(KNN,RF,LR,XGB,LGB)</a:t>
            </a:r>
            <a:endParaRPr kumimoji="1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圆角矩形 104"/>
          <p:cNvSpPr/>
          <p:nvPr>
            <p:custDataLst>
              <p:tags r:id="rId24"/>
            </p:custDataLst>
          </p:nvPr>
        </p:nvSpPr>
        <p:spPr>
          <a:xfrm>
            <a:off x="9730740" y="5721985"/>
            <a:ext cx="1816100" cy="46101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Stack(XGB,LGB)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custDataLst>
      <p:tags r:id="rId2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Model (ML) - Logistic Regression 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7530" y="2632075"/>
            <a:ext cx="6220460" cy="31927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17105" y="4149725"/>
            <a:ext cx="4135755" cy="1854200"/>
          </a:xfrm>
          <a:prstGeom prst="rect">
            <a:avLst/>
          </a:prstGeom>
        </p:spPr>
      </p:pic>
      <p:pic>
        <p:nvPicPr>
          <p:cNvPr id="103" name="图片 102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241790" y="2058670"/>
            <a:ext cx="2211070" cy="1877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85025" y="2058670"/>
            <a:ext cx="2056765" cy="1741805"/>
          </a:xfrm>
          <a:prstGeom prst="rect">
            <a:avLst/>
          </a:prstGeom>
        </p:spPr>
      </p:pic>
      <p:sp>
        <p:nvSpPr>
          <p:cNvPr id="82" name="矩形 81"/>
          <p:cNvSpPr/>
          <p:nvPr>
            <p:custDataLst>
              <p:tags r:id="rId9"/>
            </p:custDataLst>
          </p:nvPr>
        </p:nvSpPr>
        <p:spPr>
          <a:xfrm>
            <a:off x="6980555" y="1750060"/>
            <a:ext cx="4728845" cy="4438650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5" name="Rectangle 9"/>
          <p:cNvSpPr/>
          <p:nvPr>
            <p:custDataLst>
              <p:tags r:id="rId10"/>
            </p:custDataLst>
          </p:nvPr>
        </p:nvSpPr>
        <p:spPr>
          <a:xfrm>
            <a:off x="1933575" y="1316990"/>
            <a:ext cx="1629410" cy="382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标题 2"/>
          <p:cNvSpPr txBox="1"/>
          <p:nvPr>
            <p:custDataLst>
              <p:tags r:id="rId11"/>
            </p:custDataLst>
          </p:nvPr>
        </p:nvSpPr>
        <p:spPr>
          <a:xfrm>
            <a:off x="2219325" y="1294130"/>
            <a:ext cx="1219835" cy="452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0.53</a:t>
            </a:r>
            <a:endParaRPr kumimoji="0" lang="en-US" altLang="zh-CN" sz="240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8" name="Rectangle 4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77545" y="1294130"/>
            <a:ext cx="1454150" cy="427990"/>
          </a:xfrm>
          <a:prstGeom prst="rect">
            <a:avLst/>
          </a:prstGeom>
          <a:solidFill>
            <a:srgbClr val="FF4A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1435" tIns="0" rIns="51435" bIns="0" anchor="ctr">
            <a:noAutofit/>
          </a:bodyPr>
          <a:p>
            <a:pPr marL="98425" marR="0" lvl="0" indent="-98425" algn="ctr" defTabSz="257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Helvetica"/>
              </a:rPr>
              <a:t>Accuracy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Helvetica"/>
            </a:endParaRPr>
          </a:p>
        </p:txBody>
      </p:sp>
      <p:sp>
        <p:nvSpPr>
          <p:cNvPr id="9" name="Rectangle 9"/>
          <p:cNvSpPr/>
          <p:nvPr>
            <p:custDataLst>
              <p:tags r:id="rId13"/>
            </p:custDataLst>
          </p:nvPr>
        </p:nvSpPr>
        <p:spPr>
          <a:xfrm>
            <a:off x="1933575" y="2025015"/>
            <a:ext cx="1629410" cy="382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标题 2"/>
          <p:cNvSpPr txBox="1"/>
          <p:nvPr>
            <p:custDataLst>
              <p:tags r:id="rId14"/>
            </p:custDataLst>
          </p:nvPr>
        </p:nvSpPr>
        <p:spPr>
          <a:xfrm>
            <a:off x="2219325" y="2002155"/>
            <a:ext cx="1219835" cy="452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0.527</a:t>
            </a:r>
            <a:endParaRPr kumimoji="0" lang="en-US" altLang="zh-CN" sz="240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17" name="Rectangle 4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77545" y="2002155"/>
            <a:ext cx="1454150" cy="427990"/>
          </a:xfrm>
          <a:prstGeom prst="rect">
            <a:avLst/>
          </a:prstGeom>
          <a:solidFill>
            <a:srgbClr val="FF4A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1435" tIns="0" rIns="51435" bIns="0" anchor="ctr">
            <a:noAutofit/>
          </a:bodyPr>
          <a:p>
            <a:pPr marL="98425" marR="0" lvl="0" indent="-98425" algn="ctr" defTabSz="257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Helvetica"/>
              </a:rPr>
              <a:t>AUC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Helvetica"/>
            </a:endParaRPr>
          </a:p>
        </p:txBody>
      </p:sp>
      <p:sp>
        <p:nvSpPr>
          <p:cNvPr id="6" name="圆角矩形 104"/>
          <p:cNvSpPr/>
          <p:nvPr>
            <p:custDataLst>
              <p:tags r:id="rId16"/>
            </p:custDataLst>
          </p:nvPr>
        </p:nvSpPr>
        <p:spPr>
          <a:xfrm>
            <a:off x="677545" y="6003925"/>
            <a:ext cx="177292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Simplicity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圆角矩形 104"/>
          <p:cNvSpPr/>
          <p:nvPr>
            <p:custDataLst>
              <p:tags r:id="rId17"/>
            </p:custDataLst>
          </p:nvPr>
        </p:nvSpPr>
        <p:spPr>
          <a:xfrm>
            <a:off x="2772410" y="6003925"/>
            <a:ext cx="177292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Interpretability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圆角矩形 104"/>
          <p:cNvSpPr/>
          <p:nvPr>
            <p:custDataLst>
              <p:tags r:id="rId18"/>
            </p:custDataLst>
          </p:nvPr>
        </p:nvSpPr>
        <p:spPr>
          <a:xfrm>
            <a:off x="4867275" y="6003925"/>
            <a:ext cx="177292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Robust 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custDataLst>
      <p:tags r:id="rId1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Model (ML) - XGBoost 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85025" y="2058670"/>
            <a:ext cx="2056765" cy="1741805"/>
          </a:xfrm>
          <a:prstGeom prst="rect">
            <a:avLst/>
          </a:prstGeom>
        </p:spPr>
      </p:pic>
      <p:sp>
        <p:nvSpPr>
          <p:cNvPr id="82" name="矩形 81"/>
          <p:cNvSpPr/>
          <p:nvPr>
            <p:custDataLst>
              <p:tags r:id="rId3"/>
            </p:custDataLst>
          </p:nvPr>
        </p:nvSpPr>
        <p:spPr>
          <a:xfrm>
            <a:off x="6980555" y="1750060"/>
            <a:ext cx="4728845" cy="4438650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5" name="Rectangle 9"/>
          <p:cNvSpPr/>
          <p:nvPr>
            <p:custDataLst>
              <p:tags r:id="rId4"/>
            </p:custDataLst>
          </p:nvPr>
        </p:nvSpPr>
        <p:spPr>
          <a:xfrm>
            <a:off x="1933575" y="1316990"/>
            <a:ext cx="1629410" cy="382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标题 2"/>
          <p:cNvSpPr txBox="1"/>
          <p:nvPr>
            <p:custDataLst>
              <p:tags r:id="rId5"/>
            </p:custDataLst>
          </p:nvPr>
        </p:nvSpPr>
        <p:spPr>
          <a:xfrm>
            <a:off x="2219325" y="1294130"/>
            <a:ext cx="1219835" cy="452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0.57</a:t>
            </a:r>
            <a:endParaRPr kumimoji="0" lang="en-US" altLang="zh-CN" sz="240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8" name="Rectangle 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77545" y="1294130"/>
            <a:ext cx="1454150" cy="427990"/>
          </a:xfrm>
          <a:prstGeom prst="rect">
            <a:avLst/>
          </a:prstGeom>
          <a:solidFill>
            <a:srgbClr val="FF4A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1435" tIns="0" rIns="51435" bIns="0" anchor="ctr">
            <a:noAutofit/>
          </a:bodyPr>
          <a:p>
            <a:pPr marL="98425" marR="0" lvl="0" indent="-98425" algn="ctr" defTabSz="257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Helvetica"/>
              </a:rPr>
              <a:t>Accuracy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Helvetica"/>
            </a:endParaRPr>
          </a:p>
        </p:txBody>
      </p:sp>
      <p:sp>
        <p:nvSpPr>
          <p:cNvPr id="9" name="Rectangle 9"/>
          <p:cNvSpPr/>
          <p:nvPr>
            <p:custDataLst>
              <p:tags r:id="rId7"/>
            </p:custDataLst>
          </p:nvPr>
        </p:nvSpPr>
        <p:spPr>
          <a:xfrm>
            <a:off x="1933575" y="2025015"/>
            <a:ext cx="1629410" cy="382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标题 2"/>
          <p:cNvSpPr txBox="1"/>
          <p:nvPr>
            <p:custDataLst>
              <p:tags r:id="rId8"/>
            </p:custDataLst>
          </p:nvPr>
        </p:nvSpPr>
        <p:spPr>
          <a:xfrm>
            <a:off x="2219325" y="2002155"/>
            <a:ext cx="1219835" cy="452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0.568</a:t>
            </a:r>
            <a:endParaRPr kumimoji="0" lang="en-US" altLang="zh-CN" sz="240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17" name="Rectangle 4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77545" y="2002155"/>
            <a:ext cx="1454150" cy="427990"/>
          </a:xfrm>
          <a:prstGeom prst="rect">
            <a:avLst/>
          </a:prstGeom>
          <a:solidFill>
            <a:srgbClr val="FF4A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1435" tIns="0" rIns="51435" bIns="0" anchor="ctr">
            <a:noAutofit/>
          </a:bodyPr>
          <a:p>
            <a:pPr marL="98425" marR="0" lvl="0" indent="-98425" algn="ctr" defTabSz="257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Helvetica"/>
              </a:rPr>
              <a:t>AUC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Helvetica"/>
            </a:endParaRPr>
          </a:p>
        </p:txBody>
      </p:sp>
      <p:sp>
        <p:nvSpPr>
          <p:cNvPr id="6" name="圆角矩形 104"/>
          <p:cNvSpPr/>
          <p:nvPr>
            <p:custDataLst>
              <p:tags r:id="rId10"/>
            </p:custDataLst>
          </p:nvPr>
        </p:nvSpPr>
        <p:spPr>
          <a:xfrm>
            <a:off x="677545" y="6003925"/>
            <a:ext cx="177292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Non-Linear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圆角矩形 104"/>
          <p:cNvSpPr/>
          <p:nvPr>
            <p:custDataLst>
              <p:tags r:id="rId11"/>
            </p:custDataLst>
          </p:nvPr>
        </p:nvSpPr>
        <p:spPr>
          <a:xfrm>
            <a:off x="2772410" y="6003925"/>
            <a:ext cx="177292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Regularization 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圆角矩形 104"/>
          <p:cNvSpPr/>
          <p:nvPr>
            <p:custDataLst>
              <p:tags r:id="rId12"/>
            </p:custDataLst>
          </p:nvPr>
        </p:nvSpPr>
        <p:spPr>
          <a:xfrm>
            <a:off x="4867275" y="6003925"/>
            <a:ext cx="177292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Boosting 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4" name="图片 103"/>
          <p:cNvPicPr/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259570" y="2058670"/>
            <a:ext cx="2193290" cy="18618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250430" y="4224655"/>
            <a:ext cx="4111625" cy="17100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clrChange>
              <a:clrFrom>
                <a:srgbClr val="F7F7F7">
                  <a:alpha val="100000"/>
                </a:srgbClr>
              </a:clrFrom>
              <a:clrTo>
                <a:srgbClr val="F7F7F7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60825" y="3230245"/>
            <a:ext cx="2662555" cy="2510155"/>
          </a:xfrm>
          <a:prstGeom prst="rect">
            <a:avLst/>
          </a:prstGeom>
        </p:spPr>
      </p:pic>
      <p:sp>
        <p:nvSpPr>
          <p:cNvPr id="14" name="圆角矩形 104"/>
          <p:cNvSpPr/>
          <p:nvPr>
            <p:custDataLst>
              <p:tags r:id="rId19"/>
            </p:custDataLst>
          </p:nvPr>
        </p:nvSpPr>
        <p:spPr>
          <a:xfrm>
            <a:off x="677545" y="3048000"/>
            <a:ext cx="1772920" cy="38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</a:t>
            </a: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rid Search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Down Arrow 4"/>
          <p:cNvSpPr/>
          <p:nvPr>
            <p:custDataLst>
              <p:tags r:id="rId20"/>
            </p:custDataLst>
          </p:nvPr>
        </p:nvSpPr>
        <p:spPr>
          <a:xfrm rot="16200000">
            <a:off x="3105150" y="3001645"/>
            <a:ext cx="381000" cy="474345"/>
          </a:xfrm>
          <a:prstGeom prst="downArrow">
            <a:avLst/>
          </a:prstGeom>
          <a:solidFill>
            <a:srgbClr val="A3A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图片 15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486410" y="3573780"/>
            <a:ext cx="3665855" cy="1984375"/>
          </a:xfrm>
          <a:prstGeom prst="rect">
            <a:avLst/>
          </a:prstGeom>
        </p:spPr>
      </p:pic>
      <p:pic>
        <p:nvPicPr>
          <p:cNvPr id="109" name="图片 108"/>
          <p:cNvPicPr/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152265" y="1137285"/>
            <a:ext cx="2673985" cy="19538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Model (ML) - LightGBM 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85025" y="2058670"/>
            <a:ext cx="2056765" cy="1741805"/>
          </a:xfrm>
          <a:prstGeom prst="rect">
            <a:avLst/>
          </a:prstGeom>
        </p:spPr>
      </p:pic>
      <p:sp>
        <p:nvSpPr>
          <p:cNvPr id="82" name="矩形 81"/>
          <p:cNvSpPr/>
          <p:nvPr>
            <p:custDataLst>
              <p:tags r:id="rId3"/>
            </p:custDataLst>
          </p:nvPr>
        </p:nvSpPr>
        <p:spPr>
          <a:xfrm>
            <a:off x="6980555" y="1750060"/>
            <a:ext cx="4728845" cy="4438650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5" name="Rectangle 9"/>
          <p:cNvSpPr/>
          <p:nvPr>
            <p:custDataLst>
              <p:tags r:id="rId4"/>
            </p:custDataLst>
          </p:nvPr>
        </p:nvSpPr>
        <p:spPr>
          <a:xfrm>
            <a:off x="1933575" y="1316990"/>
            <a:ext cx="1629410" cy="382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标题 2"/>
          <p:cNvSpPr txBox="1"/>
          <p:nvPr>
            <p:custDataLst>
              <p:tags r:id="rId5"/>
            </p:custDataLst>
          </p:nvPr>
        </p:nvSpPr>
        <p:spPr>
          <a:xfrm>
            <a:off x="2219325" y="1294130"/>
            <a:ext cx="1219835" cy="452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0.57</a:t>
            </a:r>
            <a:endParaRPr kumimoji="0" lang="en-US" altLang="zh-CN" sz="240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8" name="Rectangle 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77545" y="1294130"/>
            <a:ext cx="1454150" cy="427990"/>
          </a:xfrm>
          <a:prstGeom prst="rect">
            <a:avLst/>
          </a:prstGeom>
          <a:solidFill>
            <a:srgbClr val="FF4A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1435" tIns="0" rIns="51435" bIns="0" anchor="ctr">
            <a:noAutofit/>
          </a:bodyPr>
          <a:p>
            <a:pPr marL="98425" marR="0" lvl="0" indent="-98425" algn="ctr" defTabSz="257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Helvetica"/>
              </a:rPr>
              <a:t>Accuracy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Helvetica"/>
            </a:endParaRPr>
          </a:p>
        </p:txBody>
      </p:sp>
      <p:sp>
        <p:nvSpPr>
          <p:cNvPr id="9" name="Rectangle 9"/>
          <p:cNvSpPr/>
          <p:nvPr>
            <p:custDataLst>
              <p:tags r:id="rId7"/>
            </p:custDataLst>
          </p:nvPr>
        </p:nvSpPr>
        <p:spPr>
          <a:xfrm>
            <a:off x="1933575" y="2025015"/>
            <a:ext cx="1629410" cy="382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标题 2"/>
          <p:cNvSpPr txBox="1"/>
          <p:nvPr>
            <p:custDataLst>
              <p:tags r:id="rId8"/>
            </p:custDataLst>
          </p:nvPr>
        </p:nvSpPr>
        <p:spPr>
          <a:xfrm>
            <a:off x="2219325" y="2002155"/>
            <a:ext cx="1219835" cy="452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0.580</a:t>
            </a:r>
            <a:endParaRPr kumimoji="0" lang="en-US" altLang="zh-CN" sz="240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17" name="Rectangle 4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77545" y="2002155"/>
            <a:ext cx="1454150" cy="427990"/>
          </a:xfrm>
          <a:prstGeom prst="rect">
            <a:avLst/>
          </a:prstGeom>
          <a:solidFill>
            <a:srgbClr val="FF4A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1435" tIns="0" rIns="51435" bIns="0" anchor="ctr">
            <a:noAutofit/>
          </a:bodyPr>
          <a:p>
            <a:pPr marL="98425" marR="0" lvl="0" indent="-98425" algn="ctr" defTabSz="257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Helvetica"/>
              </a:rPr>
              <a:t>AUC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Helvetica"/>
            </a:endParaRPr>
          </a:p>
        </p:txBody>
      </p:sp>
      <p:sp>
        <p:nvSpPr>
          <p:cNvPr id="6" name="圆角矩形 104"/>
          <p:cNvSpPr/>
          <p:nvPr>
            <p:custDataLst>
              <p:tags r:id="rId10"/>
            </p:custDataLst>
          </p:nvPr>
        </p:nvSpPr>
        <p:spPr>
          <a:xfrm>
            <a:off x="677545" y="6003925"/>
            <a:ext cx="177292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</a:t>
            </a: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peed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圆角矩形 104"/>
          <p:cNvSpPr/>
          <p:nvPr>
            <p:custDataLst>
              <p:tags r:id="rId11"/>
            </p:custDataLst>
          </p:nvPr>
        </p:nvSpPr>
        <p:spPr>
          <a:xfrm>
            <a:off x="2772410" y="6003925"/>
            <a:ext cx="177292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Distributed 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圆角矩形 104"/>
          <p:cNvSpPr/>
          <p:nvPr>
            <p:custDataLst>
              <p:tags r:id="rId12"/>
            </p:custDataLst>
          </p:nvPr>
        </p:nvSpPr>
        <p:spPr>
          <a:xfrm>
            <a:off x="4867275" y="6003925"/>
            <a:ext cx="177292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Low-Memory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圆角矩形 104"/>
          <p:cNvSpPr/>
          <p:nvPr>
            <p:custDataLst>
              <p:tags r:id="rId13"/>
            </p:custDataLst>
          </p:nvPr>
        </p:nvSpPr>
        <p:spPr>
          <a:xfrm>
            <a:off x="677545" y="3048000"/>
            <a:ext cx="1772920" cy="381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</a:t>
            </a: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rid Search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Down Arrow 4"/>
          <p:cNvSpPr/>
          <p:nvPr>
            <p:custDataLst>
              <p:tags r:id="rId14"/>
            </p:custDataLst>
          </p:nvPr>
        </p:nvSpPr>
        <p:spPr>
          <a:xfrm rot="16200000">
            <a:off x="2752725" y="3001645"/>
            <a:ext cx="381000" cy="474345"/>
          </a:xfrm>
          <a:prstGeom prst="downArrow">
            <a:avLst/>
          </a:prstGeom>
          <a:solidFill>
            <a:srgbClr val="A3A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6" name="图片 105"/>
          <p:cNvPicPr/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241790" y="2129155"/>
            <a:ext cx="2159635" cy="18332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387590" y="4294505"/>
            <a:ext cx="3914775" cy="1533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clrChange>
              <a:clrFrom>
                <a:srgbClr val="F7F7F7">
                  <a:alpha val="100000"/>
                </a:srgbClr>
              </a:clrFrom>
              <a:clrTo>
                <a:srgbClr val="F7F7F7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93110" y="3313430"/>
            <a:ext cx="3687445" cy="2591435"/>
          </a:xfrm>
          <a:prstGeom prst="rect">
            <a:avLst/>
          </a:prstGeom>
        </p:spPr>
      </p:pic>
      <p:pic>
        <p:nvPicPr>
          <p:cNvPr id="107" name="图片 106"/>
          <p:cNvPicPr/>
          <p:nvPr/>
        </p:nvPicPr>
        <p:blipFill>
          <a:blip r:embed="rId21"/>
          <a:stretch>
            <a:fillRect/>
          </a:stretch>
        </p:blipFill>
        <p:spPr>
          <a:xfrm>
            <a:off x="398780" y="3899535"/>
            <a:ext cx="4303395" cy="16338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4045585" y="1177925"/>
            <a:ext cx="2787650" cy="20364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Model (Deep Learning) - DNN 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8950" y="2255520"/>
            <a:ext cx="4667250" cy="3362325"/>
          </a:xfrm>
          <a:prstGeom prst="rect">
            <a:avLst/>
          </a:prstGeom>
        </p:spPr>
      </p:pic>
      <p:sp>
        <p:nvSpPr>
          <p:cNvPr id="105" name="圆角矩形 104"/>
          <p:cNvSpPr/>
          <p:nvPr>
            <p:custDataLst>
              <p:tags r:id="rId3"/>
            </p:custDataLst>
          </p:nvPr>
        </p:nvSpPr>
        <p:spPr>
          <a:xfrm>
            <a:off x="488950" y="1497965"/>
            <a:ext cx="2000885" cy="45593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Structure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8" name="图片 107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22240" y="2255520"/>
            <a:ext cx="6600190" cy="35883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圆角矩形 2"/>
          <p:cNvSpPr/>
          <p:nvPr>
            <p:custDataLst>
              <p:tags r:id="rId6"/>
            </p:custDataLst>
          </p:nvPr>
        </p:nvSpPr>
        <p:spPr>
          <a:xfrm>
            <a:off x="5222240" y="1497965"/>
            <a:ext cx="2000885" cy="45593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Learning Cruve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圆角矩形 104"/>
          <p:cNvSpPr/>
          <p:nvPr>
            <p:custDataLst>
              <p:tags r:id="rId7"/>
            </p:custDataLst>
          </p:nvPr>
        </p:nvSpPr>
        <p:spPr>
          <a:xfrm>
            <a:off x="677545" y="6003925"/>
            <a:ext cx="177292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Nonlinear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圆角矩形 104"/>
          <p:cNvSpPr/>
          <p:nvPr>
            <p:custDataLst>
              <p:tags r:id="rId8"/>
            </p:custDataLst>
          </p:nvPr>
        </p:nvSpPr>
        <p:spPr>
          <a:xfrm>
            <a:off x="2772410" y="6003925"/>
            <a:ext cx="177292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Complexity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圆角矩形 104"/>
          <p:cNvSpPr/>
          <p:nvPr>
            <p:custDataLst>
              <p:tags r:id="rId9"/>
            </p:custDataLst>
          </p:nvPr>
        </p:nvSpPr>
        <p:spPr>
          <a:xfrm>
            <a:off x="4867275" y="6003925"/>
            <a:ext cx="177292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Diversity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Model (Deep Learning) - DNN - Evaluation &amp; Visulization 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85025" y="2058670"/>
            <a:ext cx="2056765" cy="1741805"/>
          </a:xfrm>
          <a:prstGeom prst="rect">
            <a:avLst/>
          </a:prstGeom>
        </p:spPr>
      </p:pic>
      <p:sp>
        <p:nvSpPr>
          <p:cNvPr id="82" name="矩形 81"/>
          <p:cNvSpPr/>
          <p:nvPr>
            <p:custDataLst>
              <p:tags r:id="rId3"/>
            </p:custDataLst>
          </p:nvPr>
        </p:nvSpPr>
        <p:spPr>
          <a:xfrm>
            <a:off x="6980555" y="1750060"/>
            <a:ext cx="4728845" cy="4438650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5" name="Rectangle 9"/>
          <p:cNvSpPr/>
          <p:nvPr>
            <p:custDataLst>
              <p:tags r:id="rId4"/>
            </p:custDataLst>
          </p:nvPr>
        </p:nvSpPr>
        <p:spPr>
          <a:xfrm>
            <a:off x="1933575" y="1316990"/>
            <a:ext cx="1629410" cy="382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标题 2"/>
          <p:cNvSpPr txBox="1"/>
          <p:nvPr>
            <p:custDataLst>
              <p:tags r:id="rId5"/>
            </p:custDataLst>
          </p:nvPr>
        </p:nvSpPr>
        <p:spPr>
          <a:xfrm>
            <a:off x="2219325" y="1294130"/>
            <a:ext cx="1219835" cy="452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0.55</a:t>
            </a:r>
            <a:endParaRPr kumimoji="0" lang="en-US" altLang="zh-CN" sz="240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8" name="Rectangle 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77545" y="1294130"/>
            <a:ext cx="1454150" cy="427990"/>
          </a:xfrm>
          <a:prstGeom prst="rect">
            <a:avLst/>
          </a:prstGeom>
          <a:solidFill>
            <a:srgbClr val="FF4A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1435" tIns="0" rIns="51435" bIns="0" anchor="ctr">
            <a:noAutofit/>
          </a:bodyPr>
          <a:p>
            <a:pPr marL="98425" marR="0" lvl="0" indent="-98425" algn="ctr" defTabSz="257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Helvetica"/>
              </a:rPr>
              <a:t>Accuracy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Helvetica"/>
            </a:endParaRPr>
          </a:p>
        </p:txBody>
      </p:sp>
      <p:sp>
        <p:nvSpPr>
          <p:cNvPr id="9" name="Rectangle 9"/>
          <p:cNvSpPr/>
          <p:nvPr>
            <p:custDataLst>
              <p:tags r:id="rId7"/>
            </p:custDataLst>
          </p:nvPr>
        </p:nvSpPr>
        <p:spPr>
          <a:xfrm>
            <a:off x="1933575" y="2025015"/>
            <a:ext cx="1629410" cy="382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标题 2"/>
          <p:cNvSpPr txBox="1"/>
          <p:nvPr>
            <p:custDataLst>
              <p:tags r:id="rId8"/>
            </p:custDataLst>
          </p:nvPr>
        </p:nvSpPr>
        <p:spPr>
          <a:xfrm>
            <a:off x="2219325" y="2002155"/>
            <a:ext cx="1219835" cy="452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0.55</a:t>
            </a:r>
            <a:endParaRPr kumimoji="0" lang="en-US" altLang="zh-CN" sz="240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17" name="Rectangle 4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77545" y="2002155"/>
            <a:ext cx="1454150" cy="427990"/>
          </a:xfrm>
          <a:prstGeom prst="rect">
            <a:avLst/>
          </a:prstGeom>
          <a:solidFill>
            <a:srgbClr val="FF4A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1435" tIns="0" rIns="51435" bIns="0" anchor="ctr">
            <a:noAutofit/>
          </a:bodyPr>
          <a:p>
            <a:pPr marL="98425" marR="0" lvl="0" indent="-98425" algn="ctr" defTabSz="257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Helvetica"/>
              </a:rPr>
              <a:t>AUC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Helvetica"/>
            </a:endParaRPr>
          </a:p>
        </p:txBody>
      </p:sp>
      <p:pic>
        <p:nvPicPr>
          <p:cNvPr id="112" name="图片 111"/>
          <p:cNvPicPr/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088755" y="1882140"/>
            <a:ext cx="2467610" cy="20948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291070" y="4204970"/>
            <a:ext cx="4108450" cy="1695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6605" y="2686050"/>
            <a:ext cx="5795010" cy="3900805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Model (Stacked) - XGB, LGB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85025" y="2058670"/>
            <a:ext cx="2056765" cy="1741805"/>
          </a:xfrm>
          <a:prstGeom prst="rect">
            <a:avLst/>
          </a:prstGeom>
        </p:spPr>
      </p:pic>
      <p:sp>
        <p:nvSpPr>
          <p:cNvPr id="82" name="矩形 81"/>
          <p:cNvSpPr/>
          <p:nvPr>
            <p:custDataLst>
              <p:tags r:id="rId3"/>
            </p:custDataLst>
          </p:nvPr>
        </p:nvSpPr>
        <p:spPr>
          <a:xfrm>
            <a:off x="6980555" y="1750060"/>
            <a:ext cx="4728845" cy="4438650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5" name="Rectangle 9"/>
          <p:cNvSpPr/>
          <p:nvPr>
            <p:custDataLst>
              <p:tags r:id="rId4"/>
            </p:custDataLst>
          </p:nvPr>
        </p:nvSpPr>
        <p:spPr>
          <a:xfrm>
            <a:off x="1933575" y="1316990"/>
            <a:ext cx="1629410" cy="382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标题 2"/>
          <p:cNvSpPr txBox="1"/>
          <p:nvPr>
            <p:custDataLst>
              <p:tags r:id="rId5"/>
            </p:custDataLst>
          </p:nvPr>
        </p:nvSpPr>
        <p:spPr>
          <a:xfrm>
            <a:off x="2219325" y="1294130"/>
            <a:ext cx="1219835" cy="452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0.53</a:t>
            </a:r>
            <a:endParaRPr kumimoji="0" lang="en-US" altLang="zh-CN" sz="240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8" name="Rectangle 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77545" y="1294130"/>
            <a:ext cx="1454150" cy="427990"/>
          </a:xfrm>
          <a:prstGeom prst="rect">
            <a:avLst/>
          </a:prstGeom>
          <a:solidFill>
            <a:srgbClr val="FF4A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1435" tIns="0" rIns="51435" bIns="0" anchor="ctr">
            <a:noAutofit/>
          </a:bodyPr>
          <a:p>
            <a:pPr marL="98425" marR="0" lvl="0" indent="-98425" algn="ctr" defTabSz="257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Helvetica"/>
              </a:rPr>
              <a:t>Accuracy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Helvetica"/>
            </a:endParaRPr>
          </a:p>
        </p:txBody>
      </p:sp>
      <p:sp>
        <p:nvSpPr>
          <p:cNvPr id="9" name="Rectangle 9"/>
          <p:cNvSpPr/>
          <p:nvPr>
            <p:custDataLst>
              <p:tags r:id="rId7"/>
            </p:custDataLst>
          </p:nvPr>
        </p:nvSpPr>
        <p:spPr>
          <a:xfrm>
            <a:off x="1933575" y="2025015"/>
            <a:ext cx="1629410" cy="382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标题 2"/>
          <p:cNvSpPr txBox="1"/>
          <p:nvPr>
            <p:custDataLst>
              <p:tags r:id="rId8"/>
            </p:custDataLst>
          </p:nvPr>
        </p:nvSpPr>
        <p:spPr>
          <a:xfrm>
            <a:off x="2219325" y="2002155"/>
            <a:ext cx="1219835" cy="452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0.527</a:t>
            </a:r>
            <a:endParaRPr kumimoji="0" lang="en-US" altLang="zh-CN" sz="240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17" name="Rectangle 4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77545" y="2002155"/>
            <a:ext cx="1454150" cy="427990"/>
          </a:xfrm>
          <a:prstGeom prst="rect">
            <a:avLst/>
          </a:prstGeom>
          <a:solidFill>
            <a:srgbClr val="FF4A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1435" tIns="0" rIns="51435" bIns="0" anchor="ctr">
            <a:noAutofit/>
          </a:bodyPr>
          <a:p>
            <a:pPr marL="98425" marR="0" lvl="0" indent="-98425" algn="ctr" defTabSz="257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Helvetica"/>
              </a:rPr>
              <a:t>AUC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Helvetica"/>
            </a:endParaRPr>
          </a:p>
        </p:txBody>
      </p:sp>
      <p:sp>
        <p:nvSpPr>
          <p:cNvPr id="6" name="圆角矩形 104"/>
          <p:cNvSpPr/>
          <p:nvPr>
            <p:custDataLst>
              <p:tags r:id="rId10"/>
            </p:custDataLst>
          </p:nvPr>
        </p:nvSpPr>
        <p:spPr>
          <a:xfrm>
            <a:off x="677545" y="6003925"/>
            <a:ext cx="177292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Diversity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圆角矩形 104"/>
          <p:cNvSpPr/>
          <p:nvPr>
            <p:custDataLst>
              <p:tags r:id="rId11"/>
            </p:custDataLst>
          </p:nvPr>
        </p:nvSpPr>
        <p:spPr>
          <a:xfrm>
            <a:off x="2772410" y="6003925"/>
            <a:ext cx="177292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Generalization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圆角矩形 104"/>
          <p:cNvSpPr/>
          <p:nvPr>
            <p:custDataLst>
              <p:tags r:id="rId12"/>
            </p:custDataLst>
          </p:nvPr>
        </p:nvSpPr>
        <p:spPr>
          <a:xfrm>
            <a:off x="4867275" y="6003925"/>
            <a:ext cx="177292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Interpretability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4" name="图片 113"/>
          <p:cNvPicPr/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378075" y="2646045"/>
            <a:ext cx="4118610" cy="31191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圆角矩形 104"/>
          <p:cNvSpPr/>
          <p:nvPr>
            <p:custDataLst>
              <p:tags r:id="rId15"/>
            </p:custDataLst>
          </p:nvPr>
        </p:nvSpPr>
        <p:spPr>
          <a:xfrm>
            <a:off x="496570" y="3648710"/>
            <a:ext cx="1816100" cy="4279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XGB</a:t>
            </a:r>
            <a:endParaRPr kumimoji="1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圆角矩形 104"/>
          <p:cNvSpPr/>
          <p:nvPr>
            <p:custDataLst>
              <p:tags r:id="rId16"/>
            </p:custDataLst>
          </p:nvPr>
        </p:nvSpPr>
        <p:spPr>
          <a:xfrm>
            <a:off x="496570" y="4186555"/>
            <a:ext cx="1816100" cy="4279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LGB</a:t>
            </a:r>
            <a:endParaRPr kumimoji="1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5" name="图片 114"/>
          <p:cNvPicPr/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9241790" y="2058670"/>
            <a:ext cx="2137410" cy="1815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7451725" y="3994150"/>
            <a:ext cx="3724275" cy="2009775"/>
          </a:xfrm>
          <a:prstGeom prst="rect">
            <a:avLst/>
          </a:prstGeom>
        </p:spPr>
      </p:pic>
    </p:spTree>
    <p:custDataLst>
      <p:tags r:id="rId2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Model (Stacked) - KNN,RF,LR,XGB,LGB 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85025" y="2058670"/>
            <a:ext cx="2056765" cy="1741805"/>
          </a:xfrm>
          <a:prstGeom prst="rect">
            <a:avLst/>
          </a:prstGeom>
        </p:spPr>
      </p:pic>
      <p:sp>
        <p:nvSpPr>
          <p:cNvPr id="82" name="矩形 81"/>
          <p:cNvSpPr/>
          <p:nvPr>
            <p:custDataLst>
              <p:tags r:id="rId3"/>
            </p:custDataLst>
          </p:nvPr>
        </p:nvSpPr>
        <p:spPr>
          <a:xfrm>
            <a:off x="6980555" y="1750060"/>
            <a:ext cx="4728845" cy="4438650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5" name="Rectangle 9"/>
          <p:cNvSpPr/>
          <p:nvPr>
            <p:custDataLst>
              <p:tags r:id="rId4"/>
            </p:custDataLst>
          </p:nvPr>
        </p:nvSpPr>
        <p:spPr>
          <a:xfrm>
            <a:off x="1933575" y="1316990"/>
            <a:ext cx="1629410" cy="382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标题 2"/>
          <p:cNvSpPr txBox="1"/>
          <p:nvPr>
            <p:custDataLst>
              <p:tags r:id="rId5"/>
            </p:custDataLst>
          </p:nvPr>
        </p:nvSpPr>
        <p:spPr>
          <a:xfrm>
            <a:off x="2219325" y="1294130"/>
            <a:ext cx="1219835" cy="452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0.56</a:t>
            </a:r>
            <a:endParaRPr kumimoji="0" lang="en-US" altLang="zh-CN" sz="240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8" name="Rectangle 4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77545" y="1294130"/>
            <a:ext cx="1454150" cy="427990"/>
          </a:xfrm>
          <a:prstGeom prst="rect">
            <a:avLst/>
          </a:prstGeom>
          <a:solidFill>
            <a:srgbClr val="FF4A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1435" tIns="0" rIns="51435" bIns="0" anchor="ctr">
            <a:noAutofit/>
          </a:bodyPr>
          <a:p>
            <a:pPr marL="98425" marR="0" lvl="0" indent="-98425" algn="ctr" defTabSz="257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Helvetica"/>
              </a:rPr>
              <a:t>Accuracy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Helvetica"/>
            </a:endParaRPr>
          </a:p>
        </p:txBody>
      </p:sp>
      <p:sp>
        <p:nvSpPr>
          <p:cNvPr id="9" name="Rectangle 9"/>
          <p:cNvSpPr/>
          <p:nvPr>
            <p:custDataLst>
              <p:tags r:id="rId7"/>
            </p:custDataLst>
          </p:nvPr>
        </p:nvSpPr>
        <p:spPr>
          <a:xfrm>
            <a:off x="1933575" y="2025015"/>
            <a:ext cx="1629410" cy="382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标题 2"/>
          <p:cNvSpPr txBox="1"/>
          <p:nvPr>
            <p:custDataLst>
              <p:tags r:id="rId8"/>
            </p:custDataLst>
          </p:nvPr>
        </p:nvSpPr>
        <p:spPr>
          <a:xfrm>
            <a:off x="2219325" y="2002155"/>
            <a:ext cx="1219835" cy="4521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0.559</a:t>
            </a:r>
            <a:endParaRPr kumimoji="0" lang="en-US" altLang="zh-CN" sz="240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17" name="Rectangle 4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77545" y="2002155"/>
            <a:ext cx="1454150" cy="427990"/>
          </a:xfrm>
          <a:prstGeom prst="rect">
            <a:avLst/>
          </a:prstGeom>
          <a:solidFill>
            <a:srgbClr val="FF4A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1435" tIns="0" rIns="51435" bIns="0" anchor="ctr">
            <a:noAutofit/>
          </a:bodyPr>
          <a:p>
            <a:pPr marL="98425" marR="0" lvl="0" indent="-98425" algn="ctr" defTabSz="2571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Helvetica"/>
              </a:rPr>
              <a:t>AUC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Helvetica"/>
            </a:endParaRPr>
          </a:p>
        </p:txBody>
      </p:sp>
      <p:sp>
        <p:nvSpPr>
          <p:cNvPr id="6" name="圆角矩形 104"/>
          <p:cNvSpPr/>
          <p:nvPr>
            <p:custDataLst>
              <p:tags r:id="rId10"/>
            </p:custDataLst>
          </p:nvPr>
        </p:nvSpPr>
        <p:spPr>
          <a:xfrm>
            <a:off x="677545" y="6003925"/>
            <a:ext cx="177292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Diversity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圆角矩形 104"/>
          <p:cNvSpPr/>
          <p:nvPr>
            <p:custDataLst>
              <p:tags r:id="rId11"/>
            </p:custDataLst>
          </p:nvPr>
        </p:nvSpPr>
        <p:spPr>
          <a:xfrm>
            <a:off x="2772410" y="6003925"/>
            <a:ext cx="177292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Generalization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圆角矩形 104"/>
          <p:cNvSpPr/>
          <p:nvPr>
            <p:custDataLst>
              <p:tags r:id="rId12"/>
            </p:custDataLst>
          </p:nvPr>
        </p:nvSpPr>
        <p:spPr>
          <a:xfrm>
            <a:off x="4867275" y="6003925"/>
            <a:ext cx="177292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Interpretability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3" name="图片 112"/>
          <p:cNvPicPr/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241790" y="2002155"/>
            <a:ext cx="2338070" cy="1990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339330" y="4102735"/>
            <a:ext cx="4011930" cy="1808480"/>
          </a:xfrm>
          <a:prstGeom prst="rect">
            <a:avLst/>
          </a:prstGeom>
        </p:spPr>
      </p:pic>
      <p:pic>
        <p:nvPicPr>
          <p:cNvPr id="114" name="图片 113"/>
          <p:cNvPicPr/>
          <p:nvPr/>
        </p:nvPicPr>
        <p:blipFill>
          <a:blip r:embed="rId17"/>
          <a:stretch>
            <a:fillRect/>
          </a:stretch>
        </p:blipFill>
        <p:spPr>
          <a:xfrm>
            <a:off x="2378075" y="2646045"/>
            <a:ext cx="4118610" cy="31191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" name="圆角矩形 104"/>
          <p:cNvSpPr/>
          <p:nvPr>
            <p:custDataLst>
              <p:tags r:id="rId18"/>
            </p:custDataLst>
          </p:nvPr>
        </p:nvSpPr>
        <p:spPr>
          <a:xfrm>
            <a:off x="496570" y="3001010"/>
            <a:ext cx="1816100" cy="4279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KNN</a:t>
            </a:r>
            <a:endParaRPr kumimoji="1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圆角矩形 104"/>
          <p:cNvSpPr/>
          <p:nvPr>
            <p:custDataLst>
              <p:tags r:id="rId19"/>
            </p:custDataLst>
          </p:nvPr>
        </p:nvSpPr>
        <p:spPr>
          <a:xfrm>
            <a:off x="496570" y="3538855"/>
            <a:ext cx="1816100" cy="4279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RF</a:t>
            </a:r>
            <a:endParaRPr kumimoji="1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圆角矩形 104"/>
          <p:cNvSpPr/>
          <p:nvPr>
            <p:custDataLst>
              <p:tags r:id="rId20"/>
            </p:custDataLst>
          </p:nvPr>
        </p:nvSpPr>
        <p:spPr>
          <a:xfrm>
            <a:off x="496570" y="4076700"/>
            <a:ext cx="1816100" cy="4279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LR</a:t>
            </a:r>
            <a:endParaRPr kumimoji="1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圆角矩形 104"/>
          <p:cNvSpPr/>
          <p:nvPr>
            <p:custDataLst>
              <p:tags r:id="rId21"/>
            </p:custDataLst>
          </p:nvPr>
        </p:nvSpPr>
        <p:spPr>
          <a:xfrm>
            <a:off x="496570" y="4614545"/>
            <a:ext cx="1816100" cy="4279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XGB</a:t>
            </a:r>
            <a:endParaRPr kumimoji="1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圆角矩形 104"/>
          <p:cNvSpPr/>
          <p:nvPr>
            <p:custDataLst>
              <p:tags r:id="rId22"/>
            </p:custDataLst>
          </p:nvPr>
        </p:nvSpPr>
        <p:spPr>
          <a:xfrm>
            <a:off x="496570" y="5152390"/>
            <a:ext cx="1816100" cy="42799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LGB</a:t>
            </a:r>
            <a:endParaRPr kumimoji="1" lang="en-US" altLang="zh-CN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Background - Malware 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0" name="图片 99"/>
          <p:cNvPicPr/>
          <p:nvPr/>
        </p:nvPicPr>
        <p:blipFill>
          <a:blip r:embed="rId1"/>
          <a:srcRect l="9886" b="11098"/>
          <a:stretch>
            <a:fillRect/>
          </a:stretch>
        </p:blipFill>
        <p:spPr>
          <a:xfrm>
            <a:off x="250190" y="1577340"/>
            <a:ext cx="8430260" cy="46786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4" name="文本框 73"/>
          <p:cNvSpPr txBox="1"/>
          <p:nvPr>
            <p:custDataLst>
              <p:tags r:id="rId2"/>
            </p:custDataLst>
          </p:nvPr>
        </p:nvSpPr>
        <p:spPr>
          <a:xfrm>
            <a:off x="9162415" y="1855470"/>
            <a:ext cx="24288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1600" b="1">
                <a:solidFill>
                  <a:srgbClr val="3A95B8"/>
                </a:solidFill>
                <a:latin typeface="+mn-ea"/>
              </a:rPr>
              <a:t>The Danger Of Malware</a:t>
            </a:r>
            <a:endParaRPr lang="en-US" altLang="zh-CN" sz="1600" b="1">
              <a:solidFill>
                <a:srgbClr val="3A95B8"/>
              </a:solidFill>
              <a:latin typeface="+mn-ea"/>
            </a:endParaRPr>
          </a:p>
        </p:txBody>
      </p:sp>
      <p:sp>
        <p:nvSpPr>
          <p:cNvPr id="13" name="圆角矩形 104"/>
          <p:cNvSpPr/>
          <p:nvPr>
            <p:custDataLst>
              <p:tags r:id="rId3"/>
            </p:custDataLst>
          </p:nvPr>
        </p:nvSpPr>
        <p:spPr>
          <a:xfrm>
            <a:off x="9449435" y="2943225"/>
            <a:ext cx="1908175" cy="45783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Theft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圆角矩形 104"/>
          <p:cNvSpPr/>
          <p:nvPr>
            <p:custDataLst>
              <p:tags r:id="rId4"/>
            </p:custDataLst>
          </p:nvPr>
        </p:nvSpPr>
        <p:spPr>
          <a:xfrm>
            <a:off x="9449435" y="3663950"/>
            <a:ext cx="1908175" cy="45783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Financial Loss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圆角矩形 104"/>
          <p:cNvSpPr/>
          <p:nvPr>
            <p:custDataLst>
              <p:tags r:id="rId5"/>
            </p:custDataLst>
          </p:nvPr>
        </p:nvSpPr>
        <p:spPr>
          <a:xfrm>
            <a:off x="9449435" y="4384675"/>
            <a:ext cx="1908175" cy="4737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SYS Disruption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圆角矩形 104"/>
          <p:cNvSpPr/>
          <p:nvPr>
            <p:custDataLst>
              <p:tags r:id="rId6"/>
            </p:custDataLst>
          </p:nvPr>
        </p:nvSpPr>
        <p:spPr>
          <a:xfrm>
            <a:off x="9449435" y="5121275"/>
            <a:ext cx="1908175" cy="48895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Privacy Invasion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>
            <p:custDataLst>
              <p:tags r:id="rId7"/>
            </p:custDataLst>
          </p:nvPr>
        </p:nvSpPr>
        <p:spPr>
          <a:xfrm>
            <a:off x="9152255" y="1673860"/>
            <a:ext cx="2439035" cy="4582160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pic>
        <p:nvPicPr>
          <p:cNvPr id="104" name="图片 103"/>
          <p:cNvPicPr/>
          <p:nvPr/>
        </p:nvPicPr>
        <p:blipFill>
          <a:blip r:embed="rId8"/>
          <a:stretch>
            <a:fillRect/>
          </a:stretch>
        </p:blipFill>
        <p:spPr>
          <a:xfrm>
            <a:off x="398780" y="1438275"/>
            <a:ext cx="1955800" cy="4171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9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图片 116"/>
          <p:cNvPicPr/>
          <p:nvPr>
            <p:custDataLst>
              <p:tags r:id="rId1"/>
            </p:custDataLst>
          </p:nvPr>
        </p:nvPicPr>
        <p:blipFill>
          <a:blip r:embed="rId2"/>
          <a:srcRect t="5078"/>
          <a:stretch>
            <a:fillRect/>
          </a:stretch>
        </p:blipFill>
        <p:spPr>
          <a:xfrm>
            <a:off x="345440" y="3734435"/>
            <a:ext cx="3581400" cy="30981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图片 115"/>
          <p:cNvPicPr/>
          <p:nvPr>
            <p:custDataLst>
              <p:tags r:id="rId3"/>
            </p:custDataLst>
          </p:nvPr>
        </p:nvPicPr>
        <p:blipFill>
          <a:blip r:embed="rId4"/>
          <a:srcRect t="5266"/>
          <a:stretch>
            <a:fillRect/>
          </a:stretch>
        </p:blipFill>
        <p:spPr>
          <a:xfrm>
            <a:off x="803910" y="1089025"/>
            <a:ext cx="3122930" cy="281178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XAI - Feature Importance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5" name="圆角矩形 104"/>
          <p:cNvSpPr/>
          <p:nvPr>
            <p:custDataLst>
              <p:tags r:id="rId5"/>
            </p:custDataLst>
          </p:nvPr>
        </p:nvSpPr>
        <p:spPr>
          <a:xfrm>
            <a:off x="2112010" y="1089025"/>
            <a:ext cx="2000885" cy="45593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L1: Lasso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圆角矩形 1"/>
          <p:cNvSpPr/>
          <p:nvPr>
            <p:custDataLst>
              <p:tags r:id="rId6"/>
            </p:custDataLst>
          </p:nvPr>
        </p:nvSpPr>
        <p:spPr>
          <a:xfrm>
            <a:off x="2112010" y="3991610"/>
            <a:ext cx="2000885" cy="45593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L2: Ridge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8" name="图片 117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237355" y="2404110"/>
            <a:ext cx="7382510" cy="38182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圆角矩形 2"/>
          <p:cNvSpPr/>
          <p:nvPr>
            <p:custDataLst>
              <p:tags r:id="rId9"/>
            </p:custDataLst>
          </p:nvPr>
        </p:nvSpPr>
        <p:spPr>
          <a:xfrm>
            <a:off x="4237355" y="1858645"/>
            <a:ext cx="2000885" cy="45593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XGBoost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s 2"/>
          <p:cNvSpPr/>
          <p:nvPr>
            <p:custDataLst>
              <p:tags r:id="rId10"/>
            </p:custDataLst>
          </p:nvPr>
        </p:nvSpPr>
        <p:spPr>
          <a:xfrm>
            <a:off x="4385945" y="2789555"/>
            <a:ext cx="7233285" cy="8324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2"/>
          <p:cNvSpPr/>
          <p:nvPr>
            <p:custDataLst>
              <p:tags r:id="rId11"/>
            </p:custDataLst>
          </p:nvPr>
        </p:nvSpPr>
        <p:spPr>
          <a:xfrm>
            <a:off x="803910" y="1089025"/>
            <a:ext cx="1186815" cy="2712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2"/>
          <p:cNvSpPr/>
          <p:nvPr>
            <p:custDataLst>
              <p:tags r:id="rId12"/>
            </p:custDataLst>
          </p:nvPr>
        </p:nvSpPr>
        <p:spPr>
          <a:xfrm>
            <a:off x="804545" y="3891915"/>
            <a:ext cx="1186815" cy="27120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1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XAI - Shapley &amp; PDP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9" name="图片 118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0400" y="2026920"/>
            <a:ext cx="3648710" cy="4352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" name="圆角矩形 104"/>
          <p:cNvSpPr/>
          <p:nvPr>
            <p:custDataLst>
              <p:tags r:id="rId3"/>
            </p:custDataLst>
          </p:nvPr>
        </p:nvSpPr>
        <p:spPr>
          <a:xfrm>
            <a:off x="1782445" y="1451610"/>
            <a:ext cx="2000885" cy="45593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</a:t>
            </a: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hapley Value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0" name="图片 119"/>
          <p:cNvPicPr/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192395" y="2257425"/>
            <a:ext cx="5853430" cy="4140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圆角矩形 1"/>
          <p:cNvSpPr/>
          <p:nvPr>
            <p:custDataLst>
              <p:tags r:id="rId6"/>
            </p:custDataLst>
          </p:nvPr>
        </p:nvSpPr>
        <p:spPr>
          <a:xfrm>
            <a:off x="5095240" y="1451610"/>
            <a:ext cx="2770505" cy="45593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</a:t>
            </a: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artial Dependence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s 2"/>
          <p:cNvSpPr/>
          <p:nvPr>
            <p:custDataLst>
              <p:tags r:id="rId7"/>
            </p:custDataLst>
          </p:nvPr>
        </p:nvSpPr>
        <p:spPr>
          <a:xfrm>
            <a:off x="1332230" y="2026920"/>
            <a:ext cx="2977515" cy="11404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Rectangles 2"/>
          <p:cNvSpPr/>
          <p:nvPr>
            <p:custDataLst>
              <p:tags r:id="rId8"/>
            </p:custDataLst>
          </p:nvPr>
        </p:nvSpPr>
        <p:spPr>
          <a:xfrm>
            <a:off x="8714740" y="4374515"/>
            <a:ext cx="2331085" cy="8928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9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XAI - Surrogate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53820" y="1929130"/>
            <a:ext cx="10304145" cy="4427220"/>
          </a:xfrm>
          <a:prstGeom prst="rect">
            <a:avLst/>
          </a:prstGeom>
        </p:spPr>
      </p:pic>
      <p:sp>
        <p:nvSpPr>
          <p:cNvPr id="105" name="圆角矩形 104"/>
          <p:cNvSpPr/>
          <p:nvPr>
            <p:custDataLst>
              <p:tags r:id="rId3"/>
            </p:custDataLst>
          </p:nvPr>
        </p:nvSpPr>
        <p:spPr>
          <a:xfrm>
            <a:off x="1264920" y="1385570"/>
            <a:ext cx="2934335" cy="54356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lassification Tree 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s 2"/>
          <p:cNvSpPr/>
          <p:nvPr>
            <p:custDataLst>
              <p:tags r:id="rId4"/>
            </p:custDataLst>
          </p:nvPr>
        </p:nvSpPr>
        <p:spPr>
          <a:xfrm>
            <a:off x="5521960" y="1844675"/>
            <a:ext cx="3758565" cy="3879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2"/>
          <p:cNvSpPr/>
          <p:nvPr>
            <p:custDataLst>
              <p:tags r:id="rId5"/>
            </p:custDataLst>
          </p:nvPr>
        </p:nvSpPr>
        <p:spPr>
          <a:xfrm>
            <a:off x="7594600" y="3079750"/>
            <a:ext cx="2264410" cy="3879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Rectangles 2"/>
          <p:cNvSpPr/>
          <p:nvPr>
            <p:custDataLst>
              <p:tags r:id="rId6"/>
            </p:custDataLst>
          </p:nvPr>
        </p:nvSpPr>
        <p:spPr>
          <a:xfrm>
            <a:off x="5083175" y="3079750"/>
            <a:ext cx="2264410" cy="3879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21" name="图片 120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53820" y="2156460"/>
            <a:ext cx="2368550" cy="20739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9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Conclusion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4990" y="1706245"/>
            <a:ext cx="3970655" cy="4719320"/>
          </a:xfrm>
          <a:prstGeom prst="rect">
            <a:avLst/>
          </a:prstGeom>
        </p:spPr>
      </p:pic>
      <p:sp>
        <p:nvSpPr>
          <p:cNvPr id="3" name="Rectangles 2"/>
          <p:cNvSpPr/>
          <p:nvPr>
            <p:custDataLst>
              <p:tags r:id="rId3"/>
            </p:custDataLst>
          </p:nvPr>
        </p:nvSpPr>
        <p:spPr>
          <a:xfrm>
            <a:off x="660400" y="1971675"/>
            <a:ext cx="3725545" cy="2933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5" name="圆角矩形 104"/>
          <p:cNvSpPr/>
          <p:nvPr>
            <p:custDataLst>
              <p:tags r:id="rId4"/>
            </p:custDataLst>
          </p:nvPr>
        </p:nvSpPr>
        <p:spPr>
          <a:xfrm>
            <a:off x="1539875" y="1155065"/>
            <a:ext cx="2000885" cy="45593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Performance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圆角矩形 3"/>
          <p:cNvSpPr/>
          <p:nvPr>
            <p:custDataLst>
              <p:tags r:id="rId5"/>
            </p:custDataLst>
          </p:nvPr>
        </p:nvSpPr>
        <p:spPr>
          <a:xfrm>
            <a:off x="7298055" y="1179830"/>
            <a:ext cx="2000885" cy="45593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Importance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>
            <p:custDataLst>
              <p:tags r:id="rId6"/>
            </p:custDataLst>
          </p:nvPr>
        </p:nvSpPr>
        <p:spPr>
          <a:xfrm>
            <a:off x="4918075" y="5451475"/>
            <a:ext cx="1836420" cy="400685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Strategy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圆角矩形 104"/>
          <p:cNvSpPr/>
          <p:nvPr>
            <p:custDataLst>
              <p:tags r:id="rId7"/>
            </p:custDataLst>
          </p:nvPr>
        </p:nvSpPr>
        <p:spPr>
          <a:xfrm>
            <a:off x="5339080" y="6093460"/>
            <a:ext cx="1958975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Antivirus Config. </a:t>
            </a:r>
            <a:endParaRPr kumimoji="1" lang="en-US" altLang="zh-CN" sz="1600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圆角矩形 104"/>
          <p:cNvSpPr/>
          <p:nvPr>
            <p:custDataLst>
              <p:tags r:id="rId8"/>
            </p:custDataLst>
          </p:nvPr>
        </p:nvSpPr>
        <p:spPr>
          <a:xfrm>
            <a:off x="7620000" y="6093460"/>
            <a:ext cx="177292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DiskCapacity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圆角矩形 104"/>
          <p:cNvSpPr/>
          <p:nvPr>
            <p:custDataLst>
              <p:tags r:id="rId9"/>
            </p:custDataLst>
          </p:nvPr>
        </p:nvSpPr>
        <p:spPr>
          <a:xfrm>
            <a:off x="9714865" y="6093460"/>
            <a:ext cx="177292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RAM/OS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4" name="表格 13"/>
          <p:cNvGraphicFramePr/>
          <p:nvPr>
            <p:custDataLst>
              <p:tags r:id="rId10"/>
            </p:custDataLst>
          </p:nvPr>
        </p:nvGraphicFramePr>
        <p:xfrm>
          <a:off x="4918075" y="1818005"/>
          <a:ext cx="7000240" cy="339217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45840"/>
                <a:gridCol w="3454400"/>
              </a:tblGrid>
              <a:tr h="5378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</a:t>
                      </a:r>
                      <a:r>
                        <a:rPr lang="en-US" altLang="zh-CN"/>
                        <a:t>eature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Description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5791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AVProductStatesIdentifie</a:t>
                      </a:r>
                      <a:endParaRPr lang="en-US" altLang="zh-CN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ID for the specific configuration of a user's antivirus software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5378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Census_TotalPhysicalRAM</a:t>
                      </a:r>
                      <a:r>
                        <a:rPr lang="en-US" altLang="zh-CN" sz="1600" b="1">
                          <a:solidFill>
                            <a:srgbClr val="FF0000"/>
                          </a:solidFill>
                        </a:rPr>
                        <a:t>(+)</a:t>
                      </a:r>
                      <a:endParaRPr lang="en-US" altLang="zh-CN" sz="16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Retrieves the physical RAM in MB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53784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/>
                        <a:t>Census_PrimaryDiskTotalCapacity</a:t>
                      </a:r>
                      <a:r>
                        <a:rPr lang="en-US" altLang="zh-CN" sz="1600" b="1">
                          <a:solidFill>
                            <a:srgbClr val="FF0000"/>
                          </a:solidFill>
                        </a:rPr>
                        <a:t>(+)</a:t>
                      </a:r>
                      <a:endParaRPr lang="en-US" altLang="zh-CN" sz="16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Amount of disk space on primary disk of the machine in MB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53784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600"/>
                        <a:t>Processor</a:t>
                      </a:r>
                      <a:r>
                        <a:rPr lang="en-US" altLang="zh-CN" sz="1600" b="1">
                          <a:solidFill>
                            <a:srgbClr val="FF0000"/>
                          </a:solidFill>
                        </a:rPr>
                        <a:t>(0) </a:t>
                      </a:r>
                      <a:endParaRPr lang="en-US" altLang="zh-CN" sz="16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This is the process architecture of the installed operating system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5378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Census_OSArchitecture</a:t>
                      </a:r>
                      <a:r>
                        <a:rPr lang="en-US" altLang="zh-CN" sz="1600" b="1">
                          <a:solidFill>
                            <a:srgbClr val="FF0000"/>
                          </a:solidFill>
                        </a:rPr>
                        <a:t>(0)</a:t>
                      </a:r>
                      <a:endParaRPr lang="en-US" altLang="zh-CN" sz="1600" b="1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Architecture on which the OS is based. Derived from OSVersionFull.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</a:tbl>
          </a:graphicData>
        </a:graphic>
      </p:graphicFrame>
    </p:spTree>
    <p:custDataLst>
      <p:tags r:id="rId1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Improvement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圆角矩形 8"/>
          <p:cNvSpPr/>
          <p:nvPr>
            <p:custDataLst>
              <p:tags r:id="rId1"/>
            </p:custDataLst>
          </p:nvPr>
        </p:nvSpPr>
        <p:spPr>
          <a:xfrm>
            <a:off x="816610" y="2302510"/>
            <a:ext cx="1897380" cy="59944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Big Data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圆角矩形 104"/>
          <p:cNvSpPr/>
          <p:nvPr>
            <p:custDataLst>
              <p:tags r:id="rId2"/>
            </p:custDataLst>
          </p:nvPr>
        </p:nvSpPr>
        <p:spPr>
          <a:xfrm>
            <a:off x="3754120" y="2302510"/>
            <a:ext cx="1772920" cy="489585"/>
          </a:xfrm>
          <a:prstGeom prst="roundRect">
            <a:avLst/>
          </a:prstGeom>
          <a:solidFill>
            <a:srgbClr val="788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Spark/Hive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2" name="矩形 81"/>
          <p:cNvSpPr/>
          <p:nvPr>
            <p:custDataLst>
              <p:tags r:id="rId3"/>
            </p:custDataLst>
          </p:nvPr>
        </p:nvSpPr>
        <p:spPr>
          <a:xfrm>
            <a:off x="3211830" y="1964055"/>
            <a:ext cx="7964170" cy="1149985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5" name="圆角矩形 104"/>
          <p:cNvSpPr/>
          <p:nvPr>
            <p:custDataLst>
              <p:tags r:id="rId4"/>
            </p:custDataLst>
          </p:nvPr>
        </p:nvSpPr>
        <p:spPr>
          <a:xfrm>
            <a:off x="6303010" y="2302510"/>
            <a:ext cx="1772920" cy="489585"/>
          </a:xfrm>
          <a:prstGeom prst="roundRect">
            <a:avLst/>
          </a:prstGeom>
          <a:solidFill>
            <a:srgbClr val="788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MapReduce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圆角矩形 104"/>
          <p:cNvSpPr/>
          <p:nvPr>
            <p:custDataLst>
              <p:tags r:id="rId5"/>
            </p:custDataLst>
          </p:nvPr>
        </p:nvSpPr>
        <p:spPr>
          <a:xfrm>
            <a:off x="8851900" y="2302510"/>
            <a:ext cx="1772920" cy="489585"/>
          </a:xfrm>
          <a:prstGeom prst="roundRect">
            <a:avLst/>
          </a:prstGeom>
          <a:solidFill>
            <a:srgbClr val="788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Hadoop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圆角矩形 15"/>
          <p:cNvSpPr/>
          <p:nvPr>
            <p:custDataLst>
              <p:tags r:id="rId6"/>
            </p:custDataLst>
          </p:nvPr>
        </p:nvSpPr>
        <p:spPr>
          <a:xfrm>
            <a:off x="816610" y="3683635"/>
            <a:ext cx="1897380" cy="59944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Algorithm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圆角矩形 104"/>
          <p:cNvSpPr/>
          <p:nvPr>
            <p:custDataLst>
              <p:tags r:id="rId7"/>
            </p:custDataLst>
          </p:nvPr>
        </p:nvSpPr>
        <p:spPr>
          <a:xfrm>
            <a:off x="3754120" y="3683635"/>
            <a:ext cx="1772920" cy="489585"/>
          </a:xfrm>
          <a:prstGeom prst="roundRect">
            <a:avLst/>
          </a:prstGeom>
          <a:solidFill>
            <a:srgbClr val="788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Deep Learning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3211830" y="3345180"/>
            <a:ext cx="7964170" cy="1149985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9" name="圆角矩形 104"/>
          <p:cNvSpPr/>
          <p:nvPr>
            <p:custDataLst>
              <p:tags r:id="rId9"/>
            </p:custDataLst>
          </p:nvPr>
        </p:nvSpPr>
        <p:spPr>
          <a:xfrm>
            <a:off x="6303010" y="3683635"/>
            <a:ext cx="1772920" cy="489585"/>
          </a:xfrm>
          <a:prstGeom prst="roundRect">
            <a:avLst/>
          </a:prstGeom>
          <a:solidFill>
            <a:srgbClr val="788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NLP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圆角矩形 104"/>
          <p:cNvSpPr/>
          <p:nvPr>
            <p:custDataLst>
              <p:tags r:id="rId10"/>
            </p:custDataLst>
          </p:nvPr>
        </p:nvSpPr>
        <p:spPr>
          <a:xfrm>
            <a:off x="8851900" y="3683635"/>
            <a:ext cx="1772920" cy="581660"/>
          </a:xfrm>
          <a:prstGeom prst="roundRect">
            <a:avLst/>
          </a:prstGeom>
          <a:solidFill>
            <a:srgbClr val="788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Computer Vision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圆角矩形 20"/>
          <p:cNvSpPr/>
          <p:nvPr>
            <p:custDataLst>
              <p:tags r:id="rId11"/>
            </p:custDataLst>
          </p:nvPr>
        </p:nvSpPr>
        <p:spPr>
          <a:xfrm>
            <a:off x="816610" y="5064760"/>
            <a:ext cx="1897380" cy="59944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Application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圆角矩形 104"/>
          <p:cNvSpPr/>
          <p:nvPr>
            <p:custDataLst>
              <p:tags r:id="rId12"/>
            </p:custDataLst>
          </p:nvPr>
        </p:nvSpPr>
        <p:spPr>
          <a:xfrm>
            <a:off x="3754120" y="5064760"/>
            <a:ext cx="1772920" cy="566420"/>
          </a:xfrm>
          <a:prstGeom prst="roundRect">
            <a:avLst/>
          </a:prstGeom>
          <a:solidFill>
            <a:srgbClr val="788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Cloud Computing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13"/>
            </p:custDataLst>
          </p:nvPr>
        </p:nvSpPr>
        <p:spPr>
          <a:xfrm>
            <a:off x="3211830" y="4726305"/>
            <a:ext cx="7964170" cy="1149985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24" name="圆角矩形 104"/>
          <p:cNvSpPr/>
          <p:nvPr>
            <p:custDataLst>
              <p:tags r:id="rId14"/>
            </p:custDataLst>
          </p:nvPr>
        </p:nvSpPr>
        <p:spPr>
          <a:xfrm>
            <a:off x="6303010" y="5064760"/>
            <a:ext cx="1772920" cy="489585"/>
          </a:xfrm>
          <a:prstGeom prst="roundRect">
            <a:avLst/>
          </a:prstGeom>
          <a:solidFill>
            <a:srgbClr val="788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5G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圆角矩形 104"/>
          <p:cNvSpPr/>
          <p:nvPr>
            <p:custDataLst>
              <p:tags r:id="rId15"/>
            </p:custDataLst>
          </p:nvPr>
        </p:nvSpPr>
        <p:spPr>
          <a:xfrm>
            <a:off x="8851900" y="5064760"/>
            <a:ext cx="1772920" cy="489585"/>
          </a:xfrm>
          <a:prstGeom prst="roundRect">
            <a:avLst/>
          </a:prstGeom>
          <a:solidFill>
            <a:srgbClr val="788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Pre-Train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custDataLst>
      <p:tags r:id="rId1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Reference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57910" y="1469390"/>
            <a:ext cx="10503535" cy="4819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ct val="120000"/>
              </a:lnSpc>
              <a:spcAft>
                <a:spcPts val="800"/>
              </a:spcAft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1. 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Chen, M., &amp; Guo, W. (2020, August). Multi-factor stock selecting model based on residual net and LSTM deep learning algorithm. In 2020 IEEE International Conference on Advances in Electrical Engineering and Computer Applications (AEECA) (pp. 1049-1053). IEEE.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  <a:spcAft>
                <a:spcPts val="800"/>
              </a:spcAft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2. Gavriluţ, D., Cimpoeşu, M., Anton, D., &amp; Ciortuz, L. (2009, October). Malware detection using machine learning. In 2009 International multiconference on computer science and information technology (pp. 735-741). IEEE.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  <a:spcAft>
                <a:spcPts val="800"/>
              </a:spcAft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3. Sikora, R. (2015). A modified stacking ensemble machine learning algorithm using genetic algorithms. In Handbook of research on organizational transformations through big data analytics (pp. 43-53). IGi Global.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  <a:spcAft>
                <a:spcPts val="800"/>
              </a:spcAft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4. Firdausi, I., Erwin, A., &amp; Nugroho, A. S. (2010, December). Analysis of machine learning techniques used in behavior-based malware detection. In 2010 second international conference on advances in computing, control, and telecommunication technologies (pp. 201-203). IEEE.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 indent="0" fontAlgn="auto">
              <a:lnSpc>
                <a:spcPct val="120000"/>
              </a:lnSpc>
              <a:spcAft>
                <a:spcPts val="800"/>
              </a:spcAft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5. Yuan, Z., Lu, Y., Wang, Z., &amp; Xue, Y. (2014, August). Droid-sec: deep learning in android malware detection. In Proceedings of the 2014 ACM conference on SIGCOMM (pp. 371-372).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EDA - Dataset Description 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34257"/>
          <a:stretch>
            <a:fillRect/>
          </a:stretch>
        </p:blipFill>
        <p:spPr>
          <a:xfrm>
            <a:off x="551180" y="1989455"/>
            <a:ext cx="4085590" cy="447675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189990" y="1282065"/>
            <a:ext cx="2885440" cy="452120"/>
            <a:chOff x="1067" y="2038"/>
            <a:chExt cx="4544" cy="712"/>
          </a:xfrm>
        </p:grpSpPr>
        <p:sp>
          <p:nvSpPr>
            <p:cNvPr id="5" name="Rectangle 9"/>
            <p:cNvSpPr/>
            <p:nvPr>
              <p:custDataLst>
                <p:tags r:id="rId3"/>
              </p:custDataLst>
            </p:nvPr>
          </p:nvSpPr>
          <p:spPr>
            <a:xfrm>
              <a:off x="3045" y="2074"/>
              <a:ext cx="2566" cy="6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标题 2"/>
            <p:cNvSpPr txBox="1"/>
            <p:nvPr>
              <p:custDataLst>
                <p:tags r:id="rId4"/>
              </p:custDataLst>
            </p:nvPr>
          </p:nvSpPr>
          <p:spPr>
            <a:xfrm>
              <a:off x="3495" y="2038"/>
              <a:ext cx="1921" cy="71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j-cs"/>
                </a:defRPr>
              </a:lvl1pPr>
            </a:lstStyle>
            <a:p>
              <a:pPr marR="0" lvl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en-US" altLang="zh-CN" sz="200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3,000</a:t>
              </a:r>
              <a:endParaRPr kumimoji="0" lang="en-US" altLang="zh-CN" sz="200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067" y="2038"/>
              <a:ext cx="2290" cy="674"/>
            </a:xfrm>
            <a:prstGeom prst="rect">
              <a:avLst/>
            </a:prstGeom>
            <a:solidFill>
              <a:srgbClr val="FF4A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51435" tIns="0" rIns="51435" bIns="0" anchor="ctr">
              <a:noAutofit/>
            </a:bodyPr>
            <a:p>
              <a:pPr marL="98425" marR="0" lvl="0" indent="-98425" algn="ctr" defTabSz="2571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Helvetica"/>
                </a:rPr>
                <a:t>Instance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Helvetica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692015" y="1282065"/>
            <a:ext cx="2885440" cy="452120"/>
            <a:chOff x="6582" y="2074"/>
            <a:chExt cx="4544" cy="712"/>
          </a:xfrm>
        </p:grpSpPr>
        <p:sp>
          <p:nvSpPr>
            <p:cNvPr id="3" name="Rectangle 9"/>
            <p:cNvSpPr/>
            <p:nvPr>
              <p:custDataLst>
                <p:tags r:id="rId6"/>
              </p:custDataLst>
            </p:nvPr>
          </p:nvSpPr>
          <p:spPr>
            <a:xfrm>
              <a:off x="8560" y="2110"/>
              <a:ext cx="2566" cy="6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" name="标题 2"/>
            <p:cNvSpPr txBox="1"/>
            <p:nvPr>
              <p:custDataLst>
                <p:tags r:id="rId7"/>
              </p:custDataLst>
            </p:nvPr>
          </p:nvSpPr>
          <p:spPr>
            <a:xfrm>
              <a:off x="9010" y="2074"/>
              <a:ext cx="1921" cy="71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j-cs"/>
                </a:defRPr>
              </a:lvl1pPr>
            </a:lstStyle>
            <a:p>
              <a:pPr marR="0" lvl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en-US" altLang="zh-CN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2400/600</a:t>
              </a:r>
              <a:endParaRPr kumimoji="0" lang="en-US" altLang="zh-CN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6582" y="2074"/>
              <a:ext cx="2290" cy="674"/>
            </a:xfrm>
            <a:prstGeom prst="rect">
              <a:avLst/>
            </a:prstGeom>
            <a:solidFill>
              <a:srgbClr val="FF4A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51435" tIns="0" rIns="51435" bIns="0" anchor="ctr">
              <a:noAutofit/>
            </a:bodyPr>
            <a:p>
              <a:pPr marL="98425" marR="0" lvl="0" indent="-98425" algn="ctr" defTabSz="2571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Helvetica"/>
                </a:rPr>
                <a:t>Train/Test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Helvetica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194040" y="1282065"/>
            <a:ext cx="2885440" cy="452120"/>
            <a:chOff x="12097" y="2112"/>
            <a:chExt cx="4544" cy="712"/>
          </a:xfrm>
        </p:grpSpPr>
        <p:sp>
          <p:nvSpPr>
            <p:cNvPr id="7" name="Rectangle 9"/>
            <p:cNvSpPr/>
            <p:nvPr>
              <p:custDataLst>
                <p:tags r:id="rId9"/>
              </p:custDataLst>
            </p:nvPr>
          </p:nvSpPr>
          <p:spPr>
            <a:xfrm>
              <a:off x="14075" y="2148"/>
              <a:ext cx="2566" cy="6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标题 2"/>
            <p:cNvSpPr txBox="1"/>
            <p:nvPr>
              <p:custDataLst>
                <p:tags r:id="rId10"/>
              </p:custDataLst>
            </p:nvPr>
          </p:nvSpPr>
          <p:spPr>
            <a:xfrm>
              <a:off x="14525" y="2112"/>
              <a:ext cx="1921" cy="71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j-cs"/>
                </a:defRPr>
              </a:lvl1pPr>
            </a:lstStyle>
            <a:p>
              <a:pPr marR="0" lvl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en-US" altLang="zh-CN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Binary</a:t>
              </a:r>
              <a:endParaRPr kumimoji="0" lang="en-US" altLang="zh-CN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endParaRPr>
            </a:p>
          </p:txBody>
        </p:sp>
        <p:sp>
          <p:nvSpPr>
            <p:cNvPr id="10" name="Rectangle 4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2097" y="2112"/>
              <a:ext cx="2290" cy="674"/>
            </a:xfrm>
            <a:prstGeom prst="rect">
              <a:avLst/>
            </a:prstGeom>
            <a:solidFill>
              <a:srgbClr val="FF4A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51435" tIns="0" rIns="51435" bIns="0" anchor="ctr">
              <a:noAutofit/>
            </a:bodyPr>
            <a:p>
              <a:pPr marL="98425" marR="0" lvl="0" indent="-98425" algn="ctr" defTabSz="2571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Helvetica"/>
                </a:rPr>
                <a:t>Target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Helvetic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692015" y="2032635"/>
            <a:ext cx="2885440" cy="452120"/>
            <a:chOff x="6582" y="2074"/>
            <a:chExt cx="4544" cy="712"/>
          </a:xfrm>
        </p:grpSpPr>
        <p:sp>
          <p:nvSpPr>
            <p:cNvPr id="15" name="Rectangle 9"/>
            <p:cNvSpPr/>
            <p:nvPr>
              <p:custDataLst>
                <p:tags r:id="rId12"/>
              </p:custDataLst>
            </p:nvPr>
          </p:nvSpPr>
          <p:spPr>
            <a:xfrm>
              <a:off x="8560" y="2110"/>
              <a:ext cx="2566" cy="6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标题 2"/>
            <p:cNvSpPr txBox="1"/>
            <p:nvPr>
              <p:custDataLst>
                <p:tags r:id="rId13"/>
              </p:custDataLst>
            </p:nvPr>
          </p:nvSpPr>
          <p:spPr>
            <a:xfrm>
              <a:off x="9010" y="2074"/>
              <a:ext cx="1921" cy="71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j-cs"/>
                </a:defRPr>
              </a:lvl1pPr>
            </a:lstStyle>
            <a:p>
              <a:pPr marR="0" lvl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en-US" altLang="zh-CN" sz="200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30(83)</a:t>
              </a:r>
              <a:endParaRPr kumimoji="0" lang="en-US" altLang="zh-CN" sz="200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endParaRPr>
            </a:p>
          </p:txBody>
        </p:sp>
        <p:sp>
          <p:nvSpPr>
            <p:cNvPr id="17" name="Rectangle 4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6582" y="2074"/>
              <a:ext cx="2290" cy="674"/>
            </a:xfrm>
            <a:prstGeom prst="rect">
              <a:avLst/>
            </a:prstGeom>
            <a:solidFill>
              <a:srgbClr val="FF4A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51435" tIns="0" rIns="51435" bIns="0" anchor="ctr">
              <a:noAutofit/>
            </a:bodyPr>
            <a:p>
              <a:pPr marL="98425" marR="0" lvl="0" indent="-98425" algn="ctr" defTabSz="2571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1" noProof="0" dirty="0">
                  <a:ln>
                    <a:noFill/>
                  </a:ln>
                  <a:solidFill>
                    <a:srgbClr val="FFFFF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Helvetica"/>
                  <a:sym typeface="+mn-ea"/>
                </a:rPr>
                <a:t>Feature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Helvetic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194040" y="1993900"/>
            <a:ext cx="2885440" cy="452120"/>
            <a:chOff x="6582" y="2074"/>
            <a:chExt cx="4544" cy="712"/>
          </a:xfrm>
        </p:grpSpPr>
        <p:sp>
          <p:nvSpPr>
            <p:cNvPr id="19" name="Rectangle 9"/>
            <p:cNvSpPr/>
            <p:nvPr>
              <p:custDataLst>
                <p:tags r:id="rId15"/>
              </p:custDataLst>
            </p:nvPr>
          </p:nvSpPr>
          <p:spPr>
            <a:xfrm>
              <a:off x="8560" y="2110"/>
              <a:ext cx="2566" cy="6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标题 2"/>
            <p:cNvSpPr txBox="1"/>
            <p:nvPr>
              <p:custDataLst>
                <p:tags r:id="rId16"/>
              </p:custDataLst>
            </p:nvPr>
          </p:nvSpPr>
          <p:spPr>
            <a:xfrm>
              <a:off x="9010" y="2074"/>
              <a:ext cx="1921" cy="71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j-cs"/>
                </a:defRPr>
              </a:lvl1pPr>
            </a:lstStyle>
            <a:p>
              <a:pPr marR="0" lvl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en-US" altLang="zh-CN" sz="200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7</a:t>
              </a:r>
              <a:endParaRPr kumimoji="0" lang="en-US" altLang="zh-CN" sz="200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endParaRPr>
            </a:p>
          </p:txBody>
        </p:sp>
        <p:sp>
          <p:nvSpPr>
            <p:cNvPr id="21" name="Rectangle 4"/>
            <p:cNvSpPr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6582" y="2074"/>
              <a:ext cx="2290" cy="674"/>
            </a:xfrm>
            <a:prstGeom prst="rect">
              <a:avLst/>
            </a:prstGeom>
            <a:solidFill>
              <a:srgbClr val="FF4A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51435" tIns="0" rIns="51435" bIns="0" anchor="ctr">
              <a:noAutofit/>
            </a:bodyPr>
            <a:p>
              <a:pPr marL="98425" marR="0" lvl="0" indent="-98425" algn="ctr" defTabSz="2571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Helvetica"/>
                </a:rPr>
                <a:t>Quant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Helvetica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8">
            <a:clrChange>
              <a:clrFrom>
                <a:srgbClr val="333333">
                  <a:alpha val="100000"/>
                </a:srgbClr>
              </a:clrFrom>
              <a:clrTo>
                <a:srgbClr val="333333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7960" y="2879090"/>
            <a:ext cx="3867785" cy="3867785"/>
          </a:xfrm>
          <a:prstGeom prst="rect">
            <a:avLst/>
          </a:prstGeom>
        </p:spPr>
      </p:pic>
      <p:sp>
        <p:nvSpPr>
          <p:cNvPr id="23" name="标题 2"/>
          <p:cNvSpPr txBox="1"/>
          <p:nvPr>
            <p:custDataLst>
              <p:tags r:id="rId19"/>
            </p:custDataLst>
          </p:nvPr>
        </p:nvSpPr>
        <p:spPr>
          <a:xfrm rot="20460000">
            <a:off x="5307965" y="3669030"/>
            <a:ext cx="1263015" cy="803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CPU?</a:t>
            </a:r>
            <a:endParaRPr kumimoji="0" lang="en-US" altLang="zh-CN" sz="240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24" name="标题 2"/>
          <p:cNvSpPr txBox="1"/>
          <p:nvPr>
            <p:custDataLst>
              <p:tags r:id="rId20"/>
            </p:custDataLst>
          </p:nvPr>
        </p:nvSpPr>
        <p:spPr>
          <a:xfrm rot="1020000">
            <a:off x="10838815" y="3869690"/>
            <a:ext cx="1263015" cy="803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Disk?</a:t>
            </a:r>
            <a:endParaRPr kumimoji="0" lang="en-US" altLang="zh-CN" sz="240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25" name="标题 2"/>
          <p:cNvSpPr txBox="1"/>
          <p:nvPr>
            <p:custDataLst>
              <p:tags r:id="rId21"/>
            </p:custDataLst>
          </p:nvPr>
        </p:nvSpPr>
        <p:spPr>
          <a:xfrm rot="600000">
            <a:off x="5685790" y="4419600"/>
            <a:ext cx="1363980" cy="803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Firewall?</a:t>
            </a:r>
            <a:endParaRPr kumimoji="0" lang="en-US" altLang="zh-CN" sz="240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26" name="标题 2"/>
          <p:cNvSpPr txBox="1"/>
          <p:nvPr>
            <p:custDataLst>
              <p:tags r:id="rId22"/>
            </p:custDataLst>
          </p:nvPr>
        </p:nvSpPr>
        <p:spPr>
          <a:xfrm>
            <a:off x="9735820" y="4074795"/>
            <a:ext cx="1263015" cy="803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RAM?</a:t>
            </a:r>
            <a:endParaRPr kumimoji="0" lang="en-US" altLang="zh-CN" sz="240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27" name="标题 2"/>
          <p:cNvSpPr txBox="1"/>
          <p:nvPr>
            <p:custDataLst>
              <p:tags r:id="rId23"/>
            </p:custDataLst>
          </p:nvPr>
        </p:nvSpPr>
        <p:spPr>
          <a:xfrm>
            <a:off x="5211445" y="5092700"/>
            <a:ext cx="1263015" cy="803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Size?</a:t>
            </a:r>
            <a:endParaRPr kumimoji="0" lang="en-US" altLang="zh-CN" sz="240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28" name="标题 2"/>
          <p:cNvSpPr txBox="1"/>
          <p:nvPr>
            <p:custDataLst>
              <p:tags r:id="rId24"/>
            </p:custDataLst>
          </p:nvPr>
        </p:nvSpPr>
        <p:spPr>
          <a:xfrm>
            <a:off x="9988550" y="4765040"/>
            <a:ext cx="1263015" cy="803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OP?</a:t>
            </a:r>
            <a:endParaRPr kumimoji="0" lang="en-US" altLang="zh-CN" sz="240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29" name="标题 2"/>
          <p:cNvSpPr txBox="1"/>
          <p:nvPr>
            <p:custDataLst>
              <p:tags r:id="rId25"/>
            </p:custDataLst>
          </p:nvPr>
        </p:nvSpPr>
        <p:spPr>
          <a:xfrm>
            <a:off x="4692015" y="5804535"/>
            <a:ext cx="1880235" cy="803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Processor?</a:t>
            </a:r>
            <a:endParaRPr kumimoji="0" lang="en-US" altLang="zh-CN" sz="240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30" name="标题 2"/>
          <p:cNvSpPr txBox="1"/>
          <p:nvPr>
            <p:custDataLst>
              <p:tags r:id="rId26"/>
            </p:custDataLst>
          </p:nvPr>
        </p:nvSpPr>
        <p:spPr>
          <a:xfrm>
            <a:off x="10238740" y="5590540"/>
            <a:ext cx="1495425" cy="675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R="0" lvl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Drive?</a:t>
            </a:r>
            <a:endParaRPr kumimoji="0" lang="en-US" altLang="zh-CN" sz="240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j-cs"/>
              <a:sym typeface="+mn-ea"/>
            </a:endParaRPr>
          </a:p>
        </p:txBody>
      </p:sp>
      <p:sp>
        <p:nvSpPr>
          <p:cNvPr id="34" name="标题 2"/>
          <p:cNvSpPr txBox="1"/>
          <p:nvPr>
            <p:custDataLst>
              <p:tags r:id="rId27"/>
            </p:custDataLst>
          </p:nvPr>
        </p:nvSpPr>
        <p:spPr>
          <a:xfrm>
            <a:off x="9189085" y="2824480"/>
            <a:ext cx="2545080" cy="803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marR="0" lvl="0" indent="0" algn="ctr" defTabSz="914400" rtl="0" fontAlgn="auto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defRPr/>
            </a:pPr>
            <a:r>
              <a:rPr lang="en-US" altLang="zh-CN" sz="240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Object: Malware or Not?</a:t>
            </a:r>
            <a:endParaRPr lang="en-US" altLang="zh-CN" sz="2400">
              <a:solidFill>
                <a:srgbClr val="FF0000"/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4715510" y="2783205"/>
            <a:ext cx="2885440" cy="452120"/>
            <a:chOff x="1067" y="2038"/>
            <a:chExt cx="4544" cy="712"/>
          </a:xfrm>
        </p:grpSpPr>
        <p:sp>
          <p:nvSpPr>
            <p:cNvPr id="39" name="Rectangle 9"/>
            <p:cNvSpPr/>
            <p:nvPr>
              <p:custDataLst>
                <p:tags r:id="rId28"/>
              </p:custDataLst>
            </p:nvPr>
          </p:nvSpPr>
          <p:spPr>
            <a:xfrm>
              <a:off x="3045" y="2074"/>
              <a:ext cx="2566" cy="6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标题 2"/>
            <p:cNvSpPr txBox="1"/>
            <p:nvPr>
              <p:custDataLst>
                <p:tags r:id="rId29"/>
              </p:custDataLst>
            </p:nvPr>
          </p:nvSpPr>
          <p:spPr>
            <a:xfrm>
              <a:off x="3495" y="2038"/>
              <a:ext cx="1921" cy="71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j-cs"/>
                </a:defRPr>
              </a:lvl1pPr>
            </a:lstStyle>
            <a:p>
              <a:pPr marR="0" lvl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defRPr/>
              </a:pPr>
              <a:r>
                <a:rPr lang="en-US" altLang="zh-CN" sz="2000">
                  <a:solidFill>
                    <a:srgbClr val="FF0000"/>
                  </a:solidFill>
                  <a:latin typeface="Arial" panose="020B0604020202020204" pitchFamily="34" charset="0"/>
                  <a:ea typeface="微软雅黑" panose="020B0503020204020204" charset="-122"/>
                  <a:sym typeface="+mn-ea"/>
                </a:rPr>
                <a:t>23</a:t>
              </a:r>
              <a:endParaRPr kumimoji="0" lang="en-US" altLang="zh-CN" sz="200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endParaRPr>
            </a:p>
          </p:txBody>
        </p:sp>
        <p:sp>
          <p:nvSpPr>
            <p:cNvPr id="41" name="Rectangle 4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1067" y="2038"/>
              <a:ext cx="2290" cy="674"/>
            </a:xfrm>
            <a:prstGeom prst="rect">
              <a:avLst/>
            </a:prstGeom>
            <a:solidFill>
              <a:srgbClr val="FF4A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51435" tIns="0" rIns="51435" bIns="0" anchor="ctr">
              <a:noAutofit/>
            </a:bodyPr>
            <a:p>
              <a:pPr marL="98425" marR="0" lvl="0" indent="-98425" algn="ctr" defTabSz="25717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1" noProof="0" dirty="0">
                  <a:ln>
                    <a:noFill/>
                  </a:ln>
                  <a:solidFill>
                    <a:srgbClr val="FFFFF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Helvetica"/>
                  <a:sym typeface="+mn-ea"/>
                </a:rPr>
                <a:t>Categorical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Helvetica"/>
              </a:endParaRPr>
            </a:p>
          </p:txBody>
        </p:sp>
      </p:grpSp>
    </p:spTree>
    <p:custDataLst>
      <p:tags r:id="rId3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Table of Contents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53360" y="1300480"/>
            <a:ext cx="2514600" cy="2238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30195" y="3991610"/>
            <a:ext cx="2295525" cy="2457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22950" y="1300480"/>
            <a:ext cx="2544445" cy="5358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199880" y="1300480"/>
            <a:ext cx="2514600" cy="1666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199880" y="3058160"/>
            <a:ext cx="2400300" cy="876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243060" y="4024630"/>
            <a:ext cx="2357120" cy="2633980"/>
          </a:xfrm>
          <a:prstGeom prst="rect">
            <a:avLst/>
          </a:prstGeom>
        </p:spPr>
      </p:pic>
      <p:sp>
        <p:nvSpPr>
          <p:cNvPr id="82" name="矩形 81"/>
          <p:cNvSpPr/>
          <p:nvPr>
            <p:custDataLst>
              <p:tags r:id="rId13"/>
            </p:custDataLst>
          </p:nvPr>
        </p:nvSpPr>
        <p:spPr>
          <a:xfrm>
            <a:off x="2543175" y="1245870"/>
            <a:ext cx="2806700" cy="2490470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2543175" y="3901440"/>
            <a:ext cx="2806700" cy="2779395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>
            <p:custDataLst>
              <p:tags r:id="rId15"/>
            </p:custDataLst>
          </p:nvPr>
        </p:nvSpPr>
        <p:spPr>
          <a:xfrm>
            <a:off x="5759450" y="1242695"/>
            <a:ext cx="2806700" cy="5431155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>
            <p:custDataLst>
              <p:tags r:id="rId16"/>
            </p:custDataLst>
          </p:nvPr>
        </p:nvSpPr>
        <p:spPr>
          <a:xfrm>
            <a:off x="8848725" y="1240790"/>
            <a:ext cx="2806700" cy="1727200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>
            <p:custDataLst>
              <p:tags r:id="rId17"/>
            </p:custDataLst>
          </p:nvPr>
        </p:nvSpPr>
        <p:spPr>
          <a:xfrm>
            <a:off x="8840470" y="3094990"/>
            <a:ext cx="2806700" cy="836930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>
            <p:custDataLst>
              <p:tags r:id="rId18"/>
            </p:custDataLst>
          </p:nvPr>
        </p:nvSpPr>
        <p:spPr>
          <a:xfrm>
            <a:off x="8840470" y="4024630"/>
            <a:ext cx="2806700" cy="2628265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3" name="圆角矩形 104"/>
          <p:cNvSpPr/>
          <p:nvPr>
            <p:custDataLst>
              <p:tags r:id="rId19"/>
            </p:custDataLst>
          </p:nvPr>
        </p:nvSpPr>
        <p:spPr>
          <a:xfrm>
            <a:off x="381953" y="1664335"/>
            <a:ext cx="181610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EDA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圆角矩形 104"/>
          <p:cNvSpPr/>
          <p:nvPr>
            <p:custDataLst>
              <p:tags r:id="rId20"/>
            </p:custDataLst>
          </p:nvPr>
        </p:nvSpPr>
        <p:spPr>
          <a:xfrm>
            <a:off x="382270" y="2531110"/>
            <a:ext cx="1816100" cy="55435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</a:t>
            </a: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ata Preprocessing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Down Arrow 4"/>
          <p:cNvSpPr/>
          <p:nvPr>
            <p:custDataLst>
              <p:tags r:id="rId21"/>
            </p:custDataLst>
          </p:nvPr>
        </p:nvSpPr>
        <p:spPr>
          <a:xfrm>
            <a:off x="1163320" y="2160905"/>
            <a:ext cx="254635" cy="254635"/>
          </a:xfrm>
          <a:prstGeom prst="downArrow">
            <a:avLst/>
          </a:prstGeom>
          <a:solidFill>
            <a:srgbClr val="A3A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Down Arrow 4"/>
          <p:cNvSpPr/>
          <p:nvPr>
            <p:custDataLst>
              <p:tags r:id="rId22"/>
            </p:custDataLst>
          </p:nvPr>
        </p:nvSpPr>
        <p:spPr>
          <a:xfrm>
            <a:off x="1163320" y="3201035"/>
            <a:ext cx="254635" cy="254635"/>
          </a:xfrm>
          <a:prstGeom prst="downArrow">
            <a:avLst/>
          </a:prstGeom>
          <a:solidFill>
            <a:srgbClr val="A3A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圆角矩形 104"/>
          <p:cNvSpPr/>
          <p:nvPr>
            <p:custDataLst>
              <p:tags r:id="rId23"/>
            </p:custDataLst>
          </p:nvPr>
        </p:nvSpPr>
        <p:spPr>
          <a:xfrm>
            <a:off x="382270" y="3571240"/>
            <a:ext cx="1816100" cy="110617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Classification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(ML based)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(DL based)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(Stack)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圆角矩形 104"/>
          <p:cNvSpPr/>
          <p:nvPr>
            <p:custDataLst>
              <p:tags r:id="rId24"/>
            </p:custDataLst>
          </p:nvPr>
        </p:nvSpPr>
        <p:spPr>
          <a:xfrm>
            <a:off x="380048" y="5163185"/>
            <a:ext cx="181610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XAL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Down Arrow 4"/>
          <p:cNvSpPr/>
          <p:nvPr>
            <p:custDataLst>
              <p:tags r:id="rId25"/>
            </p:custDataLst>
          </p:nvPr>
        </p:nvSpPr>
        <p:spPr>
          <a:xfrm>
            <a:off x="1163320" y="4792980"/>
            <a:ext cx="254635" cy="254635"/>
          </a:xfrm>
          <a:prstGeom prst="downArrow">
            <a:avLst/>
          </a:prstGeom>
          <a:solidFill>
            <a:srgbClr val="A3A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圆角矩形 104"/>
          <p:cNvSpPr/>
          <p:nvPr>
            <p:custDataLst>
              <p:tags r:id="rId26"/>
            </p:custDataLst>
          </p:nvPr>
        </p:nvSpPr>
        <p:spPr>
          <a:xfrm>
            <a:off x="407988" y="6029960"/>
            <a:ext cx="1816100" cy="381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Winner</a:t>
            </a:r>
            <a:endParaRPr kumimoji="1" lang="en-US" altLang="zh-CN" sz="1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Down Arrow 4"/>
          <p:cNvSpPr/>
          <p:nvPr>
            <p:custDataLst>
              <p:tags r:id="rId27"/>
            </p:custDataLst>
          </p:nvPr>
        </p:nvSpPr>
        <p:spPr>
          <a:xfrm>
            <a:off x="1163320" y="5659755"/>
            <a:ext cx="254635" cy="254635"/>
          </a:xfrm>
          <a:prstGeom prst="downArrow">
            <a:avLst/>
          </a:prstGeom>
          <a:solidFill>
            <a:srgbClr val="A3A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2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Technology Overview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/>
          <p:cNvSpPr txBox="1"/>
          <p:nvPr>
            <p:custDataLst>
              <p:tags r:id="rId1"/>
            </p:custDataLst>
          </p:nvPr>
        </p:nvSpPr>
        <p:spPr>
          <a:xfrm>
            <a:off x="934085" y="1156970"/>
            <a:ext cx="9169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3A95B8"/>
                </a:solidFill>
                <a:latin typeface="+mn-ea"/>
              </a:rPr>
              <a:t>Factors</a:t>
            </a:r>
            <a:endParaRPr lang="en-US" sz="1400" b="1">
              <a:solidFill>
                <a:srgbClr val="3A95B8"/>
              </a:solidFill>
              <a:latin typeface="+mn-ea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443865" y="1557655"/>
            <a:ext cx="1838325" cy="268605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/>
          <p:cNvSpPr/>
          <p:nvPr>
            <p:custDataLst>
              <p:tags r:id="rId3"/>
            </p:custDataLst>
          </p:nvPr>
        </p:nvSpPr>
        <p:spPr>
          <a:xfrm>
            <a:off x="622935" y="1741805"/>
            <a:ext cx="1511300" cy="375920"/>
          </a:xfrm>
          <a:prstGeom prst="roundRect">
            <a:avLst/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Processor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圆角矩形 58"/>
          <p:cNvSpPr/>
          <p:nvPr>
            <p:custDataLst>
              <p:tags r:id="rId4"/>
            </p:custDataLst>
          </p:nvPr>
        </p:nvSpPr>
        <p:spPr>
          <a:xfrm>
            <a:off x="631825" y="2265680"/>
            <a:ext cx="1511300" cy="375920"/>
          </a:xfrm>
          <a:prstGeom prst="roundRect">
            <a:avLst/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 OsPlatform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圆角矩形 67"/>
          <p:cNvSpPr/>
          <p:nvPr>
            <p:custDataLst>
              <p:tags r:id="rId5"/>
            </p:custDataLst>
          </p:nvPr>
        </p:nvSpPr>
        <p:spPr>
          <a:xfrm>
            <a:off x="631825" y="2789555"/>
            <a:ext cx="1511300" cy="375920"/>
          </a:xfrm>
          <a:prstGeom prst="roundRect">
            <a:avLst/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PhysicalRAM 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圆角矩形 69"/>
          <p:cNvSpPr/>
          <p:nvPr>
            <p:custDataLst>
              <p:tags r:id="rId6"/>
            </p:custDataLst>
          </p:nvPr>
        </p:nvSpPr>
        <p:spPr>
          <a:xfrm>
            <a:off x="631825" y="3313430"/>
            <a:ext cx="1511300" cy="375920"/>
          </a:xfrm>
          <a:prstGeom prst="roundRect">
            <a:avLst/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DiskTotalCapacity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2747010" y="1557655"/>
            <a:ext cx="1896110" cy="268732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文本框 82"/>
          <p:cNvSpPr txBox="1"/>
          <p:nvPr>
            <p:custDataLst>
              <p:tags r:id="rId8"/>
            </p:custDataLst>
          </p:nvPr>
        </p:nvSpPr>
        <p:spPr>
          <a:xfrm>
            <a:off x="2845435" y="1145540"/>
            <a:ext cx="18078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rgbClr val="3A95B8"/>
                </a:solidFill>
                <a:latin typeface="+mn-ea"/>
              </a:rPr>
              <a:t>EDA</a:t>
            </a:r>
            <a:endParaRPr lang="en-US" altLang="zh-CN" sz="1400" b="1">
              <a:solidFill>
                <a:srgbClr val="3A95B8"/>
              </a:solidFill>
              <a:latin typeface="+mn-ea"/>
            </a:endParaRPr>
          </a:p>
        </p:txBody>
      </p:sp>
      <p:sp>
        <p:nvSpPr>
          <p:cNvPr id="61" name="文本框 60"/>
          <p:cNvSpPr txBox="1"/>
          <p:nvPr>
            <p:custDataLst>
              <p:tags r:id="rId9"/>
            </p:custDataLst>
          </p:nvPr>
        </p:nvSpPr>
        <p:spPr>
          <a:xfrm>
            <a:off x="1106170" y="3742055"/>
            <a:ext cx="694055" cy="3048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1" noProof="0">
                <a:ln>
                  <a:noFill/>
                </a:ln>
                <a:solidFill>
                  <a:srgbClr val="1AA3AA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... ...</a:t>
            </a:r>
            <a:endParaRPr kumimoji="1" lang="en-US" altLang="zh-CN" sz="1600" b="1" noProof="0">
              <a:ln>
                <a:noFill/>
              </a:ln>
              <a:solidFill>
                <a:srgbClr val="1AA3AA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90" name="右箭头 89"/>
          <p:cNvSpPr/>
          <p:nvPr>
            <p:custDataLst>
              <p:tags r:id="rId10"/>
            </p:custDataLst>
          </p:nvPr>
        </p:nvSpPr>
        <p:spPr>
          <a:xfrm rot="10800000" flipH="1">
            <a:off x="2341245" y="2734945"/>
            <a:ext cx="347345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圆角矩形 62"/>
          <p:cNvSpPr/>
          <p:nvPr>
            <p:custDataLst>
              <p:tags r:id="rId11"/>
            </p:custDataLst>
          </p:nvPr>
        </p:nvSpPr>
        <p:spPr>
          <a:xfrm>
            <a:off x="2929890" y="1660525"/>
            <a:ext cx="1511300" cy="3759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Crosstable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圆角矩形 63"/>
          <p:cNvSpPr/>
          <p:nvPr>
            <p:custDataLst>
              <p:tags r:id="rId12"/>
            </p:custDataLst>
          </p:nvPr>
        </p:nvSpPr>
        <p:spPr>
          <a:xfrm>
            <a:off x="2929890" y="2179320"/>
            <a:ext cx="1511300" cy="3759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Distribution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圆角矩形 64"/>
          <p:cNvSpPr/>
          <p:nvPr>
            <p:custDataLst>
              <p:tags r:id="rId13"/>
            </p:custDataLst>
          </p:nvPr>
        </p:nvSpPr>
        <p:spPr>
          <a:xfrm>
            <a:off x="2929890" y="2698115"/>
            <a:ext cx="1511300" cy="3759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Correlation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圆角矩形 66"/>
          <p:cNvSpPr/>
          <p:nvPr>
            <p:custDataLst>
              <p:tags r:id="rId14"/>
            </p:custDataLst>
          </p:nvPr>
        </p:nvSpPr>
        <p:spPr>
          <a:xfrm>
            <a:off x="2929890" y="3216910"/>
            <a:ext cx="1511300" cy="3759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Boxplot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圆角矩形 68"/>
          <p:cNvSpPr/>
          <p:nvPr>
            <p:custDataLst>
              <p:tags r:id="rId15"/>
            </p:custDataLst>
          </p:nvPr>
        </p:nvSpPr>
        <p:spPr>
          <a:xfrm>
            <a:off x="2929890" y="3735705"/>
            <a:ext cx="1511300" cy="3759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Violinplot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矩形 72"/>
          <p:cNvSpPr/>
          <p:nvPr>
            <p:custDataLst>
              <p:tags r:id="rId16"/>
            </p:custDataLst>
          </p:nvPr>
        </p:nvSpPr>
        <p:spPr>
          <a:xfrm>
            <a:off x="5160645" y="1561465"/>
            <a:ext cx="1852930" cy="268732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74" name="文本框 73"/>
          <p:cNvSpPr txBox="1"/>
          <p:nvPr>
            <p:custDataLst>
              <p:tags r:id="rId17"/>
            </p:custDataLst>
          </p:nvPr>
        </p:nvSpPr>
        <p:spPr>
          <a:xfrm>
            <a:off x="5102225" y="1160780"/>
            <a:ext cx="2091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3A95B8"/>
                </a:solidFill>
                <a:latin typeface="+mn-ea"/>
              </a:rPr>
              <a:t>Data Preprocessing</a:t>
            </a:r>
            <a:endParaRPr lang="en-US" altLang="zh-CN" sz="1400" b="1">
              <a:solidFill>
                <a:srgbClr val="3A95B8"/>
              </a:solidFill>
              <a:latin typeface="+mn-ea"/>
            </a:endParaRPr>
          </a:p>
        </p:txBody>
      </p:sp>
      <p:sp>
        <p:nvSpPr>
          <p:cNvPr id="75" name="右箭头 74"/>
          <p:cNvSpPr/>
          <p:nvPr>
            <p:custDataLst>
              <p:tags r:id="rId18"/>
            </p:custDataLst>
          </p:nvPr>
        </p:nvSpPr>
        <p:spPr>
          <a:xfrm rot="10800000" flipH="1">
            <a:off x="4754880" y="2738755"/>
            <a:ext cx="347345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圆角矩形 75"/>
          <p:cNvSpPr/>
          <p:nvPr>
            <p:custDataLst>
              <p:tags r:id="rId19"/>
            </p:custDataLst>
          </p:nvPr>
        </p:nvSpPr>
        <p:spPr>
          <a:xfrm>
            <a:off x="5319395" y="1664335"/>
            <a:ext cx="1511300" cy="3759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Target</a:t>
            </a:r>
            <a:endParaRPr kumimoji="1" lang="en-US" altLang="zh-CN" sz="1200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7" name="圆角矩形 76"/>
          <p:cNvSpPr/>
          <p:nvPr>
            <p:custDataLst>
              <p:tags r:id="rId20"/>
            </p:custDataLst>
          </p:nvPr>
        </p:nvSpPr>
        <p:spPr>
          <a:xfrm>
            <a:off x="5319395" y="2183130"/>
            <a:ext cx="1511300" cy="3759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Skewness Corr.</a:t>
            </a:r>
            <a:endParaRPr kumimoji="1" lang="en-US" altLang="zh-CN" sz="1200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78" name="圆角矩形 77"/>
          <p:cNvSpPr/>
          <p:nvPr>
            <p:custDataLst>
              <p:tags r:id="rId21"/>
            </p:custDataLst>
          </p:nvPr>
        </p:nvSpPr>
        <p:spPr>
          <a:xfrm>
            <a:off x="5319395" y="2701925"/>
            <a:ext cx="1511300" cy="3759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Outlier (Tukey)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圆角矩形 78"/>
          <p:cNvSpPr/>
          <p:nvPr>
            <p:custDataLst>
              <p:tags r:id="rId22"/>
            </p:custDataLst>
          </p:nvPr>
        </p:nvSpPr>
        <p:spPr>
          <a:xfrm>
            <a:off x="5319395" y="3220720"/>
            <a:ext cx="1511300" cy="3759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Scaling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圆角矩形 79"/>
          <p:cNvSpPr/>
          <p:nvPr>
            <p:custDataLst>
              <p:tags r:id="rId23"/>
            </p:custDataLst>
          </p:nvPr>
        </p:nvSpPr>
        <p:spPr>
          <a:xfrm>
            <a:off x="5319395" y="3739515"/>
            <a:ext cx="1511300" cy="3759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PCA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81" name="图片 80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7071995" y="2559050"/>
            <a:ext cx="5065395" cy="3942080"/>
          </a:xfrm>
          <a:prstGeom prst="rect">
            <a:avLst/>
          </a:prstGeom>
        </p:spPr>
      </p:pic>
      <p:sp>
        <p:nvSpPr>
          <p:cNvPr id="85" name="右弧形箭头 84"/>
          <p:cNvSpPr/>
          <p:nvPr/>
        </p:nvSpPr>
        <p:spPr>
          <a:xfrm rot="19500000">
            <a:off x="7929880" y="1522730"/>
            <a:ext cx="802640" cy="802640"/>
          </a:xfrm>
          <a:prstGeom prst="curvedLeftArrow">
            <a:avLst/>
          </a:prstGeom>
          <a:solidFill>
            <a:srgbClr val="B2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8" name="文本框 87"/>
          <p:cNvSpPr txBox="1"/>
          <p:nvPr>
            <p:custDataLst>
              <p:tags r:id="rId26"/>
            </p:custDataLst>
          </p:nvPr>
        </p:nvSpPr>
        <p:spPr>
          <a:xfrm>
            <a:off x="8967470" y="2649855"/>
            <a:ext cx="2091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3A95B8"/>
                </a:solidFill>
                <a:latin typeface="+mn-ea"/>
              </a:rPr>
              <a:t>Classification</a:t>
            </a:r>
            <a:endParaRPr lang="en-US" altLang="zh-CN" sz="1400" b="1">
              <a:solidFill>
                <a:srgbClr val="3A95B8"/>
              </a:solidFill>
              <a:latin typeface="+mn-ea"/>
            </a:endParaRPr>
          </a:p>
        </p:txBody>
      </p:sp>
      <p:sp>
        <p:nvSpPr>
          <p:cNvPr id="92" name="圆角矩形 91"/>
          <p:cNvSpPr/>
          <p:nvPr>
            <p:custDataLst>
              <p:tags r:id="rId27"/>
            </p:custDataLst>
          </p:nvPr>
        </p:nvSpPr>
        <p:spPr>
          <a:xfrm>
            <a:off x="9084945" y="1590675"/>
            <a:ext cx="1038860" cy="3759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</a:t>
            </a: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rain</a:t>
            </a:r>
            <a:endParaRPr kumimoji="1" lang="en-US" altLang="zh-CN" sz="1200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94" name="圆角矩形 93"/>
          <p:cNvSpPr/>
          <p:nvPr>
            <p:custDataLst>
              <p:tags r:id="rId28"/>
            </p:custDataLst>
          </p:nvPr>
        </p:nvSpPr>
        <p:spPr>
          <a:xfrm>
            <a:off x="10373995" y="1590675"/>
            <a:ext cx="1038860" cy="3759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Test</a:t>
            </a:r>
            <a:endParaRPr kumimoji="1" lang="en-US" altLang="zh-CN" sz="1200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95" name="圆角矩形 94"/>
          <p:cNvSpPr/>
          <p:nvPr>
            <p:custDataLst>
              <p:tags r:id="rId29"/>
            </p:custDataLst>
          </p:nvPr>
        </p:nvSpPr>
        <p:spPr>
          <a:xfrm>
            <a:off x="9084945" y="2075180"/>
            <a:ext cx="2327275" cy="37592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5 Folds Cross Validation</a:t>
            </a:r>
            <a:endParaRPr kumimoji="1" lang="en-US" altLang="zh-CN" sz="1200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96" name="右箭头 95"/>
          <p:cNvSpPr/>
          <p:nvPr>
            <p:custDataLst>
              <p:tags r:id="rId30"/>
            </p:custDataLst>
          </p:nvPr>
        </p:nvSpPr>
        <p:spPr>
          <a:xfrm rot="16200000" flipH="1" flipV="1">
            <a:off x="11035030" y="2582545"/>
            <a:ext cx="347345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1" name="右箭头 100"/>
          <p:cNvSpPr/>
          <p:nvPr>
            <p:custDataLst>
              <p:tags r:id="rId31"/>
            </p:custDataLst>
          </p:nvPr>
        </p:nvSpPr>
        <p:spPr>
          <a:xfrm rot="10800000">
            <a:off x="6666230" y="5540375"/>
            <a:ext cx="347345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2" name="矩形 101"/>
          <p:cNvSpPr/>
          <p:nvPr>
            <p:custDataLst>
              <p:tags r:id="rId32"/>
            </p:custDataLst>
          </p:nvPr>
        </p:nvSpPr>
        <p:spPr>
          <a:xfrm>
            <a:off x="4564380" y="4811395"/>
            <a:ext cx="1852930" cy="168973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3" name="文本框 102"/>
          <p:cNvSpPr txBox="1"/>
          <p:nvPr>
            <p:custDataLst>
              <p:tags r:id="rId33"/>
            </p:custDataLst>
          </p:nvPr>
        </p:nvSpPr>
        <p:spPr>
          <a:xfrm>
            <a:off x="4448810" y="4377055"/>
            <a:ext cx="2091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3A95B8"/>
                </a:solidFill>
                <a:latin typeface="+mn-ea"/>
              </a:rPr>
              <a:t>Evaluation</a:t>
            </a:r>
            <a:endParaRPr lang="en-US" altLang="zh-CN" sz="1400" b="1">
              <a:solidFill>
                <a:srgbClr val="3A95B8"/>
              </a:solidFill>
              <a:latin typeface="+mn-ea"/>
            </a:endParaRPr>
          </a:p>
        </p:txBody>
      </p:sp>
      <p:sp>
        <p:nvSpPr>
          <p:cNvPr id="104" name="圆角矩形 103"/>
          <p:cNvSpPr/>
          <p:nvPr>
            <p:custDataLst>
              <p:tags r:id="rId34"/>
            </p:custDataLst>
          </p:nvPr>
        </p:nvSpPr>
        <p:spPr>
          <a:xfrm>
            <a:off x="4763135" y="4945380"/>
            <a:ext cx="1511300" cy="3759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Confusion Matrix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7" name="圆角矩形 116"/>
          <p:cNvSpPr/>
          <p:nvPr>
            <p:custDataLst>
              <p:tags r:id="rId35"/>
            </p:custDataLst>
          </p:nvPr>
        </p:nvSpPr>
        <p:spPr>
          <a:xfrm>
            <a:off x="4763135" y="5464175"/>
            <a:ext cx="1511300" cy="3759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ACC. AUC. Recall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2" name="圆角矩形 121"/>
          <p:cNvSpPr/>
          <p:nvPr>
            <p:custDataLst>
              <p:tags r:id="rId36"/>
            </p:custDataLst>
          </p:nvPr>
        </p:nvSpPr>
        <p:spPr>
          <a:xfrm>
            <a:off x="4763135" y="5982970"/>
            <a:ext cx="1511300" cy="3759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Learning Curve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5" name="矩形 124"/>
          <p:cNvSpPr/>
          <p:nvPr>
            <p:custDataLst>
              <p:tags r:id="rId37"/>
            </p:custDataLst>
          </p:nvPr>
        </p:nvSpPr>
        <p:spPr>
          <a:xfrm>
            <a:off x="2092325" y="4811395"/>
            <a:ext cx="1852930" cy="168973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26" name="文本框 125"/>
          <p:cNvSpPr txBox="1"/>
          <p:nvPr>
            <p:custDataLst>
              <p:tags r:id="rId38"/>
            </p:custDataLst>
          </p:nvPr>
        </p:nvSpPr>
        <p:spPr>
          <a:xfrm>
            <a:off x="1976755" y="4377055"/>
            <a:ext cx="2091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b="1">
                <a:solidFill>
                  <a:srgbClr val="3A95B8"/>
                </a:solidFill>
                <a:latin typeface="+mn-ea"/>
              </a:rPr>
              <a:t>XAI</a:t>
            </a:r>
            <a:endParaRPr lang="en-US" altLang="zh-CN" sz="1400" b="1">
              <a:solidFill>
                <a:srgbClr val="3A95B8"/>
              </a:solidFill>
              <a:latin typeface="+mn-ea"/>
            </a:endParaRPr>
          </a:p>
        </p:txBody>
      </p:sp>
      <p:sp>
        <p:nvSpPr>
          <p:cNvPr id="127" name="圆角矩形 126"/>
          <p:cNvSpPr/>
          <p:nvPr>
            <p:custDataLst>
              <p:tags r:id="rId39"/>
            </p:custDataLst>
          </p:nvPr>
        </p:nvSpPr>
        <p:spPr>
          <a:xfrm>
            <a:off x="2291080" y="4945380"/>
            <a:ext cx="1511300" cy="3759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Feature Import.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8" name="圆角矩形 127"/>
          <p:cNvSpPr/>
          <p:nvPr>
            <p:custDataLst>
              <p:tags r:id="rId40"/>
            </p:custDataLst>
          </p:nvPr>
        </p:nvSpPr>
        <p:spPr>
          <a:xfrm>
            <a:off x="2291080" y="5464175"/>
            <a:ext cx="1511300" cy="3759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Shapley &amp; PDP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9" name="圆角矩形 128"/>
          <p:cNvSpPr/>
          <p:nvPr>
            <p:custDataLst>
              <p:tags r:id="rId41"/>
            </p:custDataLst>
          </p:nvPr>
        </p:nvSpPr>
        <p:spPr>
          <a:xfrm>
            <a:off x="2291080" y="5982970"/>
            <a:ext cx="1511300" cy="37592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Surrogate(Tree)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0" name="右箭头 129"/>
          <p:cNvSpPr/>
          <p:nvPr>
            <p:custDataLst>
              <p:tags r:id="rId42"/>
            </p:custDataLst>
          </p:nvPr>
        </p:nvSpPr>
        <p:spPr>
          <a:xfrm rot="10800000">
            <a:off x="4068445" y="5540375"/>
            <a:ext cx="347345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1" name="右箭头 130"/>
          <p:cNvSpPr/>
          <p:nvPr>
            <p:custDataLst>
              <p:tags r:id="rId43"/>
            </p:custDataLst>
          </p:nvPr>
        </p:nvSpPr>
        <p:spPr>
          <a:xfrm rot="10800000">
            <a:off x="1584960" y="5540375"/>
            <a:ext cx="347345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2" name="圆角矩形 131"/>
          <p:cNvSpPr/>
          <p:nvPr>
            <p:custDataLst>
              <p:tags r:id="rId44"/>
            </p:custDataLst>
          </p:nvPr>
        </p:nvSpPr>
        <p:spPr>
          <a:xfrm>
            <a:off x="309880" y="5245100"/>
            <a:ext cx="1193800" cy="37592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Strategy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3" name="圆角矩形 132"/>
          <p:cNvSpPr/>
          <p:nvPr>
            <p:custDataLst>
              <p:tags r:id="rId45"/>
            </p:custDataLst>
          </p:nvPr>
        </p:nvSpPr>
        <p:spPr>
          <a:xfrm>
            <a:off x="309880" y="5748020"/>
            <a:ext cx="1193800" cy="375920"/>
          </a:xfrm>
          <a:prstGeom prst="roundRect">
            <a:avLst/>
          </a:prstGeom>
          <a:solidFill>
            <a:schemeClr val="accent3">
              <a:lumMod val="60000"/>
              <a:lumOff val="40000"/>
              <a:alpha val="98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Improvement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</p:spTree>
    <p:custDataLst>
      <p:tags r:id="rId4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EDA - Encoding &amp; Missing Value 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2" name="矩形 81"/>
          <p:cNvSpPr/>
          <p:nvPr/>
        </p:nvSpPr>
        <p:spPr>
          <a:xfrm>
            <a:off x="399415" y="2319020"/>
            <a:ext cx="3839210" cy="4132580"/>
          </a:xfrm>
          <a:prstGeom prst="rect">
            <a:avLst/>
          </a:prstGeom>
          <a:noFill/>
          <a:ln w="254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/>
          </a:p>
        </p:txBody>
      </p:sp>
      <p:sp>
        <p:nvSpPr>
          <p:cNvPr id="105" name="圆角矩形 104"/>
          <p:cNvSpPr/>
          <p:nvPr/>
        </p:nvSpPr>
        <p:spPr>
          <a:xfrm>
            <a:off x="1318260" y="1397635"/>
            <a:ext cx="2000885" cy="535305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Encoding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0" y="2893060"/>
            <a:ext cx="7345045" cy="3558540"/>
          </a:xfrm>
          <a:prstGeom prst="rect">
            <a:avLst/>
          </a:prstGeom>
        </p:spPr>
      </p:pic>
      <p:pic>
        <p:nvPicPr>
          <p:cNvPr id="3" name="Picture 2" descr="Screen Shot 2023-05-11 at 1.44.04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25" y="2687320"/>
            <a:ext cx="3424555" cy="899795"/>
          </a:xfrm>
          <a:prstGeom prst="rect">
            <a:avLst/>
          </a:prstGeom>
        </p:spPr>
      </p:pic>
      <p:sp>
        <p:nvSpPr>
          <p:cNvPr id="4" name="圆角矩形 104"/>
          <p:cNvSpPr/>
          <p:nvPr/>
        </p:nvSpPr>
        <p:spPr>
          <a:xfrm>
            <a:off x="1318260" y="3938905"/>
            <a:ext cx="2000885" cy="5353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Text - Category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Down Arrow 4"/>
          <p:cNvSpPr/>
          <p:nvPr/>
        </p:nvSpPr>
        <p:spPr>
          <a:xfrm>
            <a:off x="2081530" y="4751705"/>
            <a:ext cx="474345" cy="474345"/>
          </a:xfrm>
          <a:prstGeom prst="downArrow">
            <a:avLst/>
          </a:prstGeom>
          <a:solidFill>
            <a:srgbClr val="A3A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圆角矩形 104"/>
          <p:cNvSpPr/>
          <p:nvPr/>
        </p:nvSpPr>
        <p:spPr>
          <a:xfrm>
            <a:off x="1318260" y="5437505"/>
            <a:ext cx="2000885" cy="5353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Label Encoding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圆角矩形 104"/>
          <p:cNvSpPr/>
          <p:nvPr/>
        </p:nvSpPr>
        <p:spPr>
          <a:xfrm>
            <a:off x="7947660" y="1397635"/>
            <a:ext cx="2000885" cy="535305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Missing Value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圆角矩形 104"/>
          <p:cNvSpPr/>
          <p:nvPr/>
        </p:nvSpPr>
        <p:spPr>
          <a:xfrm>
            <a:off x="6457315" y="2152015"/>
            <a:ext cx="2000885" cy="5353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Fill With 0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圆角矩形 104"/>
          <p:cNvSpPr/>
          <p:nvPr/>
        </p:nvSpPr>
        <p:spPr>
          <a:xfrm>
            <a:off x="9547860" y="2152015"/>
            <a:ext cx="2000885" cy="5353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Fill With mean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Plus 9"/>
          <p:cNvSpPr/>
          <p:nvPr/>
        </p:nvSpPr>
        <p:spPr>
          <a:xfrm>
            <a:off x="8763000" y="2207895"/>
            <a:ext cx="423545" cy="423545"/>
          </a:xfrm>
          <a:prstGeom prst="mathPlus">
            <a:avLst/>
          </a:prstGeom>
          <a:solidFill>
            <a:srgbClr val="A3A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4757420" y="5737225"/>
            <a:ext cx="6418580" cy="4711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EDA - Descriptive Statistic (1) 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Picture 1" descr="Screen Shot 2023-05-11 at 1.54.41 PM"/>
          <p:cNvPicPr>
            <a:picLocks noChangeAspect="1"/>
          </p:cNvPicPr>
          <p:nvPr/>
        </p:nvPicPr>
        <p:blipFill>
          <a:blip r:embed="rId1"/>
          <a:srcRect b="49647"/>
          <a:stretch>
            <a:fillRect/>
          </a:stretch>
        </p:blipFill>
        <p:spPr>
          <a:xfrm>
            <a:off x="660400" y="4788535"/>
            <a:ext cx="5807710" cy="1631315"/>
          </a:xfrm>
          <a:prstGeom prst="rect">
            <a:avLst/>
          </a:prstGeom>
        </p:spPr>
      </p:pic>
      <p:sp>
        <p:nvSpPr>
          <p:cNvPr id="105" name="圆角矩形 104"/>
          <p:cNvSpPr/>
          <p:nvPr/>
        </p:nvSpPr>
        <p:spPr>
          <a:xfrm>
            <a:off x="793115" y="4093210"/>
            <a:ext cx="2000885" cy="535305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Distribution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Picture 2" descr="Screen Shot 2023-05-11 at 1.55.25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65" y="1844040"/>
            <a:ext cx="1733550" cy="2073275"/>
          </a:xfrm>
          <a:prstGeom prst="rect">
            <a:avLst/>
          </a:prstGeom>
        </p:spPr>
      </p:pic>
      <p:pic>
        <p:nvPicPr>
          <p:cNvPr id="4" name="Picture 3" descr="Screen Shot 2023-05-11 at 1.56.30 P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335" y="4093210"/>
            <a:ext cx="3373120" cy="2453005"/>
          </a:xfrm>
          <a:prstGeom prst="rect">
            <a:avLst/>
          </a:prstGeom>
        </p:spPr>
      </p:pic>
      <p:pic>
        <p:nvPicPr>
          <p:cNvPr id="5" name="Picture 4" descr="Screen Shot 2023-05-11 at 1.57.26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390" y="2005330"/>
            <a:ext cx="3496310" cy="2087880"/>
          </a:xfrm>
          <a:prstGeom prst="rect">
            <a:avLst/>
          </a:prstGeom>
        </p:spPr>
      </p:pic>
      <p:sp>
        <p:nvSpPr>
          <p:cNvPr id="6" name="圆角矩形 104"/>
          <p:cNvSpPr/>
          <p:nvPr/>
        </p:nvSpPr>
        <p:spPr>
          <a:xfrm>
            <a:off x="793115" y="1192530"/>
            <a:ext cx="2000885" cy="535305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Crosstable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圆角矩形 104"/>
          <p:cNvSpPr/>
          <p:nvPr/>
        </p:nvSpPr>
        <p:spPr>
          <a:xfrm>
            <a:off x="3628390" y="1192530"/>
            <a:ext cx="2000885" cy="535305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Boxplot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圆角矩形 104"/>
          <p:cNvSpPr/>
          <p:nvPr/>
        </p:nvSpPr>
        <p:spPr>
          <a:xfrm>
            <a:off x="6592570" y="4093210"/>
            <a:ext cx="916305" cy="106045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Violinplot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圆角矩形 104"/>
          <p:cNvSpPr/>
          <p:nvPr/>
        </p:nvSpPr>
        <p:spPr>
          <a:xfrm>
            <a:off x="7124700" y="1192530"/>
            <a:ext cx="2000885" cy="535305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Low-Code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9" descr="Screen Shot 2023-05-11 at 2.03.40 P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355" y="2027555"/>
            <a:ext cx="4631690" cy="1889760"/>
          </a:xfrm>
          <a:prstGeom prst="rect">
            <a:avLst/>
          </a:prstGeom>
        </p:spPr>
      </p:pic>
      <p:sp>
        <p:nvSpPr>
          <p:cNvPr id="11" name="Rectangles 10"/>
          <p:cNvSpPr/>
          <p:nvPr/>
        </p:nvSpPr>
        <p:spPr>
          <a:xfrm>
            <a:off x="1136015" y="4788535"/>
            <a:ext cx="645795" cy="16319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EDA - Descriptive Statistic (2) 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780" y="1958340"/>
            <a:ext cx="5179695" cy="4534535"/>
          </a:xfrm>
          <a:prstGeom prst="rect">
            <a:avLst/>
          </a:prstGeom>
        </p:spPr>
      </p:pic>
      <p:sp>
        <p:nvSpPr>
          <p:cNvPr id="6" name="圆角矩形 104"/>
          <p:cNvSpPr/>
          <p:nvPr/>
        </p:nvSpPr>
        <p:spPr>
          <a:xfrm>
            <a:off x="1988185" y="1210310"/>
            <a:ext cx="2000885" cy="535305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Correlation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圆角矩形 104"/>
          <p:cNvSpPr/>
          <p:nvPr/>
        </p:nvSpPr>
        <p:spPr>
          <a:xfrm>
            <a:off x="7923530" y="1210310"/>
            <a:ext cx="2000885" cy="535305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Distribution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8295" y="1958340"/>
            <a:ext cx="4862830" cy="4503420"/>
          </a:xfrm>
          <a:prstGeom prst="rect">
            <a:avLst/>
          </a:prstGeom>
        </p:spPr>
      </p:pic>
      <p:sp>
        <p:nvSpPr>
          <p:cNvPr id="11" name="Rectangles 10"/>
          <p:cNvSpPr/>
          <p:nvPr/>
        </p:nvSpPr>
        <p:spPr>
          <a:xfrm>
            <a:off x="3326130" y="4251325"/>
            <a:ext cx="662305" cy="3721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9924415" y="5699125"/>
            <a:ext cx="629285" cy="6426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Data Preprocessing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圆角矩形 104"/>
          <p:cNvSpPr/>
          <p:nvPr/>
        </p:nvSpPr>
        <p:spPr>
          <a:xfrm>
            <a:off x="1920875" y="1328420"/>
            <a:ext cx="3032760" cy="51816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Skewness Correction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1915" y="2207260"/>
            <a:ext cx="3124200" cy="2205355"/>
          </a:xfrm>
          <a:prstGeom prst="rect">
            <a:avLst/>
          </a:prstGeom>
        </p:spPr>
      </p:pic>
      <p:pic>
        <p:nvPicPr>
          <p:cNvPr id="3" name="Picture 2" descr="Screen Shot 2023-05-11 at 2.09.25 P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0" y="2326640"/>
            <a:ext cx="6817995" cy="3691255"/>
          </a:xfrm>
          <a:prstGeom prst="rect">
            <a:avLst/>
          </a:prstGeom>
        </p:spPr>
      </p:pic>
      <p:sp>
        <p:nvSpPr>
          <p:cNvPr id="4" name="圆角矩形 104"/>
          <p:cNvSpPr/>
          <p:nvPr/>
        </p:nvSpPr>
        <p:spPr>
          <a:xfrm>
            <a:off x="7747635" y="1328420"/>
            <a:ext cx="3032760" cy="51816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Outliers - Tukey method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圆角矩形 104"/>
          <p:cNvSpPr/>
          <p:nvPr/>
        </p:nvSpPr>
        <p:spPr>
          <a:xfrm>
            <a:off x="7109460" y="5402580"/>
            <a:ext cx="2000885" cy="5353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Normalization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圆角矩形 104"/>
          <p:cNvSpPr/>
          <p:nvPr/>
        </p:nvSpPr>
        <p:spPr>
          <a:xfrm>
            <a:off x="9411970" y="5402580"/>
            <a:ext cx="2000885" cy="53530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Standization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圆角矩形 104"/>
          <p:cNvSpPr/>
          <p:nvPr/>
        </p:nvSpPr>
        <p:spPr>
          <a:xfrm>
            <a:off x="7747635" y="4702810"/>
            <a:ext cx="3032760" cy="518160"/>
          </a:xfrm>
          <a:prstGeom prst="roundRect">
            <a:avLst/>
          </a:prstGeom>
          <a:solidFill>
            <a:srgbClr val="FE9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Scaling and Balance</a:t>
            </a:r>
            <a:endParaRPr kumimoji="1" lang="en-US" altLang="zh-CN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1616710" y="5402580"/>
            <a:ext cx="1778000" cy="4057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02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03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07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08.xml><?xml version="1.0" encoding="utf-8"?>
<p:tagLst xmlns:p="http://schemas.openxmlformats.org/presentationml/2006/main">
  <p:tag name="ISLIDE.ICON" val="#407207;#405327;#405352;#407171;"/>
</p:tagLst>
</file>

<file path=ppt/tags/tag109.xml><?xml version="1.0" encoding="utf-8"?>
<p:tagLst xmlns:p="http://schemas.openxmlformats.org/presentationml/2006/main">
  <p:tag name="ISLIDE.ICON" val="#407207;#405327;#405352;#407171;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ISLIDE.ICON" val="#407207;#405327;#405352;#407171;"/>
</p:tagLst>
</file>

<file path=ppt/tags/tag111.xml><?xml version="1.0" encoding="utf-8"?>
<p:tagLst xmlns:p="http://schemas.openxmlformats.org/presentationml/2006/main">
  <p:tag name="ISLIDE.ICON" val="#407207;#405327;#405352;#407171;"/>
</p:tagLst>
</file>

<file path=ppt/tags/tag112.xml><?xml version="1.0" encoding="utf-8"?>
<p:tagLst xmlns:p="http://schemas.openxmlformats.org/presentationml/2006/main">
  <p:tag name="ISLIDE.ICON" val="#407207;#405327;#405352;#407171;"/>
</p:tagLst>
</file>

<file path=ppt/tags/tag113.xml><?xml version="1.0" encoding="utf-8"?>
<p:tagLst xmlns:p="http://schemas.openxmlformats.org/presentationml/2006/main">
  <p:tag name="ISLIDE.ICON" val="#407207;#405327;#405352;#407171;"/>
</p:tagLst>
</file>

<file path=ppt/tags/tag114.xml><?xml version="1.0" encoding="utf-8"?>
<p:tagLst xmlns:p="http://schemas.openxmlformats.org/presentationml/2006/main">
  <p:tag name="KSO_WM_UNIT_PLACING_PICTURE_USER_VIEWPORT" val="{&quot;height&quot;:4834,&quot;width&quot;:9591}"/>
</p:tagLst>
</file>

<file path=ppt/tags/tag115.xml><?xml version="1.0" encoding="utf-8"?>
<p:tagLst xmlns:p="http://schemas.openxmlformats.org/presentationml/2006/main">
  <p:tag name="ISLIDE.ICON" val="#407207;#405327;#405352;#407171;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ISLIDE.ICON" val="#407207;#405327;#405352;#407171;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ISLIDE.ICON" val="#407207;#405327;#405352;#407171;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ISLIDE.ICON" val="#407207;#405327;#405352;#407171;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ISLIDE.ICON" val="#407207;#405327;#405352;#407171;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ISLIDE.ICON" val="#407207;#405327;#405352;#407171;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ISLIDE.ICON" val="#407207;#405327;#405352;#407171;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ISLIDE.ICON" val="#407207;#405327;#405352;#407171;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ISLIDE.ICON" val="#407207;#405327;#405352;#407171;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ISLIDE.ICON" val="#407207;#405327;#405352;#407171;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ISLIDE.ICON" val="#407207;#405327;#405352;#407171;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ISLIDE.ICON" val="#407207;#405327;#405352;#407171;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ISLIDE.ICON" val="#407207;#405327;#405352;#407171;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UNIT_TABLE_BEAUTIFY" val="smartTable{85ffecea-3ab1-4c8a-8886-21c403c2559e}"/>
  <p:tag name="TABLE_ENDDRAG_ORIGIN_RECT" val="551*267"/>
  <p:tag name="TABLE_ENDDRAG_RECT" val="387*143*551*267"/>
</p:tagLst>
</file>

<file path=ppt/tags/tag281.xml><?xml version="1.0" encoding="utf-8"?>
<p:tagLst xmlns:p="http://schemas.openxmlformats.org/presentationml/2006/main">
  <p:tag name="ISLIDE.ICON" val="#407207;#405327;#405352;#407171;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ISLIDE.ICON" val="#407207;#405327;#405352;#407171;"/>
</p:tagLst>
</file>

<file path=ppt/tags/tag298.xml><?xml version="1.0" encoding="utf-8"?>
<p:tagLst xmlns:p="http://schemas.openxmlformats.org/presentationml/2006/main">
  <p:tag name="ISLIDE.ICON" val="#407207;#405327;#405352;#407171;"/>
</p:tagLst>
</file>

<file path=ppt/tags/tag299.xml><?xml version="1.0" encoding="utf-8"?>
<p:tagLst xmlns:p="http://schemas.openxmlformats.org/presentationml/2006/main">
  <p:tag name="KSO_WPP_MARK_KEY" val="3ee00301-74cd-40c4-8a4c-9f07e6fc7836"/>
  <p:tag name="COMMONDATA" val="eyJoZGlkIjoiN2YzNjBkOTgyNWQ1YTMxYzM3MzMwNWFiODNmOWIzYWMifQ==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ISLIDE.ICON" val="#407207;#405327;#405352;#407171;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ISLIDE.ICON" val="#407207;#405327;#405352;#407171;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67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68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69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75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76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77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78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83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84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85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86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91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97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98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主题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245A7"/>
      </a:accent1>
      <a:accent2>
        <a:srgbClr val="D86526"/>
      </a:accent2>
      <a:accent3>
        <a:srgbClr val="B3201B"/>
      </a:accent3>
      <a:accent4>
        <a:srgbClr val="4C5274"/>
      </a:accent4>
      <a:accent5>
        <a:srgbClr val="714935"/>
      </a:accent5>
      <a:accent6>
        <a:srgbClr val="742C2A"/>
      </a:accent6>
      <a:hlink>
        <a:srgbClr val="0563C1"/>
      </a:hlink>
      <a:folHlink>
        <a:srgbClr val="954F72"/>
      </a:folHlink>
    </a:clrScheme>
    <a:fontScheme name="主题标准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Jiran</Template>
  <TotalTime>0</TotalTime>
  <Words>4106</Words>
  <Application>WPS 演示</Application>
  <PresentationFormat>Widescreen</PresentationFormat>
  <Paragraphs>449</Paragraphs>
  <Slides>25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</vt:lpstr>
      <vt:lpstr>宋体</vt:lpstr>
      <vt:lpstr>Wingdings</vt:lpstr>
      <vt:lpstr>Arial Bold</vt:lpstr>
      <vt:lpstr>微软雅黑</vt:lpstr>
      <vt:lpstr>Helvetica</vt:lpstr>
      <vt:lpstr>Arial Unicode MS</vt:lpstr>
      <vt:lpstr>等线</vt:lpstr>
      <vt:lpstr>Times New Roman</vt:lpstr>
      <vt:lpstr>Calibri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PowerPoint  Standard Template</dc:title>
  <dc:creator>Jiran</dc:creator>
  <cp:lastModifiedBy>159----1194</cp:lastModifiedBy>
  <cp:revision>1078</cp:revision>
  <cp:lastPrinted>2023-05-11T18:36:00Z</cp:lastPrinted>
  <dcterms:created xsi:type="dcterms:W3CDTF">2023-05-11T18:36:00Z</dcterms:created>
  <dcterms:modified xsi:type="dcterms:W3CDTF">2023-05-17T01:52:33Z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c3fee8aa-4d29-4609-9677-1a248e9440b6</vt:lpwstr>
  </property>
  <property fmtid="{D5CDD505-2E9C-101B-9397-08002B2CF9AE}" pid="3" name="KSOProductBuildVer">
    <vt:lpwstr>2052-11.1.0.14309</vt:lpwstr>
  </property>
  <property fmtid="{D5CDD505-2E9C-101B-9397-08002B2CF9AE}" pid="4" name="ICV">
    <vt:lpwstr>E235E2CF38A045839C72886C0C052CF0</vt:lpwstr>
  </property>
</Properties>
</file>